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3" r:id="rId7"/>
    <p:sldId id="276" r:id="rId8"/>
    <p:sldId id="279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2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5949E-A04C-4AD0-BE68-628B26A8F6C7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29943-B650-43A0-8EA3-4F4BED0218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7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7B37C-AFDC-4E9B-A8C0-C4D5DDDABB1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39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8FD140-8B46-4078-82E2-7F383EE14283}" type="datetimeFigureOut">
              <a:rPr lang="hr-HR" smtClean="0"/>
              <a:t>13.10.2014.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2281CB-B7A0-4A70-A4CC-9E29973BA76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961" y="-171400"/>
            <a:ext cx="7772400" cy="1470025"/>
          </a:xfrm>
        </p:spPr>
        <p:txBody>
          <a:bodyPr>
            <a:normAutofit/>
          </a:bodyPr>
          <a:lstStyle/>
          <a:p>
            <a:r>
              <a:rPr lang="hr-HR" sz="4000" dirty="0" smtClean="0"/>
              <a:t>Dom za psihički bolesne odrasle osobe Zagreb </a:t>
            </a:r>
            <a:endParaRPr lang="hr-HR" sz="4000" dirty="0"/>
          </a:p>
        </p:txBody>
      </p:sp>
      <p:pic>
        <p:nvPicPr>
          <p:cNvPr id="1028" name="Picture 4" descr="C:\Users\User\Desktop\unnam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206500"/>
            <a:ext cx="4824536" cy="438273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755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91680" y="1772816"/>
            <a:ext cx="58365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CILJEVI:</a:t>
            </a:r>
          </a:p>
          <a:p>
            <a:endParaRPr lang="hr-HR" dirty="0"/>
          </a:p>
          <a:p>
            <a:pPr marL="342900" indent="-342900">
              <a:buAutoNum type="arabicPeriod"/>
            </a:pPr>
            <a:r>
              <a:rPr lang="hr-HR" dirty="0" smtClean="0"/>
              <a:t>Prevencija institucionalizacije</a:t>
            </a:r>
          </a:p>
          <a:p>
            <a:pPr marL="342900" indent="-342900">
              <a:buAutoNum type="arabicPeriod"/>
            </a:pPr>
            <a:endParaRPr lang="hr-HR" dirty="0" smtClean="0"/>
          </a:p>
          <a:p>
            <a:pPr marL="342900" indent="-342900">
              <a:buAutoNum type="arabicPeriod"/>
            </a:pPr>
            <a:r>
              <a:rPr lang="hr-HR" dirty="0" smtClean="0"/>
              <a:t>Prevencija socijalne isključenosti i socijalna integracija</a:t>
            </a:r>
          </a:p>
          <a:p>
            <a:r>
              <a:rPr lang="hr-HR" dirty="0"/>
              <a:t> </a:t>
            </a:r>
            <a:r>
              <a:rPr lang="hr-HR" dirty="0" smtClean="0"/>
              <a:t>     psihički oboljelih odraslih osoba u društvenu zajednicu</a:t>
            </a:r>
          </a:p>
          <a:p>
            <a:endParaRPr lang="hr-HR" dirty="0" smtClean="0"/>
          </a:p>
          <a:p>
            <a:r>
              <a:rPr lang="hr-HR" dirty="0" smtClean="0"/>
              <a:t>3.  Život dostojan čovjeka</a:t>
            </a:r>
          </a:p>
        </p:txBody>
      </p:sp>
    </p:spTree>
    <p:extLst>
      <p:ext uri="{BB962C8B-B14F-4D97-AF65-F5344CB8AC3E}">
        <p14:creationId xmlns:p14="http://schemas.microsoft.com/office/powerpoint/2010/main" val="2711617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835696" y="1988840"/>
            <a:ext cx="60696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METODE I ISPITANICI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odaci su prikupljeni metodom opservacije i evidentiranja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omoću intervjua</a:t>
            </a:r>
          </a:p>
          <a:p>
            <a:pPr marL="285750" indent="-285750">
              <a:buFontTx/>
              <a:buChar char="-"/>
            </a:pPr>
            <a:r>
              <a:rPr lang="hr-HR" dirty="0"/>
              <a:t>i</a:t>
            </a:r>
            <a:r>
              <a:rPr lang="hr-HR" dirty="0" smtClean="0"/>
              <a:t>nicijalne procjene kvalitete života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  <a:p>
            <a:r>
              <a:rPr lang="hr-HR" dirty="0" smtClean="0"/>
              <a:t>- u istraživanje je uključeno 5 korisnica te stručni radnici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1364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47664" y="1916832"/>
            <a:ext cx="61004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REZULTATI 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okazalo se da su korisnice koje su bile uključene u </a:t>
            </a:r>
          </a:p>
          <a:p>
            <a:r>
              <a:rPr lang="hr-HR" dirty="0"/>
              <a:t> </a:t>
            </a:r>
            <a:r>
              <a:rPr lang="hr-HR" dirty="0" smtClean="0"/>
              <a:t>    samostalno stanovanje samostalnije i zadovoljnije samim</a:t>
            </a:r>
          </a:p>
          <a:p>
            <a:r>
              <a:rPr lang="hr-HR" dirty="0"/>
              <a:t> </a:t>
            </a:r>
            <a:r>
              <a:rPr lang="hr-HR" dirty="0" smtClean="0"/>
              <a:t>    načinom života</a:t>
            </a:r>
          </a:p>
          <a:p>
            <a:pPr marL="285750" indent="-285750">
              <a:buFontTx/>
              <a:buChar char="-"/>
            </a:pPr>
            <a:r>
              <a:rPr lang="hr-HR" dirty="0"/>
              <a:t>d</a:t>
            </a:r>
            <a:r>
              <a:rPr lang="hr-HR" dirty="0" smtClean="0"/>
              <a:t>ošlo je do pozitivnog pomaka kod socijalnog uključivanja</a:t>
            </a:r>
          </a:p>
          <a:p>
            <a:r>
              <a:rPr lang="hr-HR" dirty="0"/>
              <a:t> </a:t>
            </a:r>
            <a:r>
              <a:rPr lang="hr-HR" dirty="0" smtClean="0"/>
              <a:t>    korisnica u lokalnu zajednicu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ostignuti su pozitivni pomaci u kvaliteti života naših</a:t>
            </a:r>
          </a:p>
          <a:p>
            <a:r>
              <a:rPr lang="hr-HR" dirty="0"/>
              <a:t> </a:t>
            </a:r>
            <a:r>
              <a:rPr lang="hr-HR" dirty="0" smtClean="0"/>
              <a:t>    korisnica </a:t>
            </a:r>
          </a:p>
        </p:txBody>
      </p:sp>
    </p:spTree>
    <p:extLst>
      <p:ext uri="{BB962C8B-B14F-4D97-AF65-F5344CB8AC3E}">
        <p14:creationId xmlns:p14="http://schemas.microsoft.com/office/powerpoint/2010/main" val="912442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64" y="852502"/>
            <a:ext cx="4240048" cy="257649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4" y="3731115"/>
            <a:ext cx="1584176" cy="23621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79" y="864166"/>
            <a:ext cx="1501149" cy="25648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79" y="3731115"/>
            <a:ext cx="3625385" cy="2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2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91680" y="1772816"/>
            <a:ext cx="57870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RASPRAVA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u</a:t>
            </a:r>
            <a:r>
              <a:rPr lang="hr-HR" dirty="0" smtClean="0"/>
              <a:t> istraživanje je bilo uključeno 5 korisnica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rosječan broj godina života je 52,5 godina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rema mjestu stanovanja korisnice dolaze iz Grada </a:t>
            </a:r>
          </a:p>
          <a:p>
            <a:r>
              <a:rPr lang="hr-HR" dirty="0"/>
              <a:t> </a:t>
            </a:r>
            <a:r>
              <a:rPr lang="hr-HR" dirty="0" smtClean="0"/>
              <a:t>    Zagreba, a jedna iz Vukovarsko  Srijemske Županije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četiri korisnice imaju završenu srednju stručnu spremu</a:t>
            </a:r>
          </a:p>
          <a:p>
            <a:r>
              <a:rPr lang="hr-HR" dirty="0"/>
              <a:t> </a:t>
            </a:r>
            <a:r>
              <a:rPr lang="hr-HR" dirty="0" smtClean="0"/>
              <a:t>    dok jedna ima osnovnu školu</a:t>
            </a:r>
          </a:p>
          <a:p>
            <a:pPr marL="285750" indent="-285750">
              <a:buFontTx/>
              <a:buChar char="-"/>
            </a:pPr>
            <a:r>
              <a:rPr lang="hr-HR" dirty="0"/>
              <a:t>j</a:t>
            </a:r>
            <a:r>
              <a:rPr lang="hr-HR" dirty="0" smtClean="0"/>
              <a:t>edna je korisnica udana, dvije su rastavljene, a dvije</a:t>
            </a:r>
          </a:p>
          <a:p>
            <a:r>
              <a:rPr lang="hr-HR" dirty="0"/>
              <a:t> </a:t>
            </a:r>
            <a:r>
              <a:rPr lang="hr-HR" dirty="0" smtClean="0"/>
              <a:t>    se nisu udavale</a:t>
            </a:r>
          </a:p>
          <a:p>
            <a:r>
              <a:rPr lang="hr-HR" dirty="0" smtClean="0"/>
              <a:t>-    dijagnoza: SCH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42657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63688" y="1700808"/>
            <a:ext cx="60222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odrška u početku samostalnog života uključivala je 24 </a:t>
            </a:r>
          </a:p>
          <a:p>
            <a:r>
              <a:rPr lang="hr-HR" dirty="0"/>
              <a:t> </a:t>
            </a:r>
            <a:r>
              <a:rPr lang="hr-HR" dirty="0" smtClean="0"/>
              <a:t>    satnu brigu koju su im pružali stručni radnici (soc. radnik,</a:t>
            </a:r>
          </a:p>
          <a:p>
            <a:r>
              <a:rPr lang="hr-HR" dirty="0"/>
              <a:t> </a:t>
            </a:r>
            <a:r>
              <a:rPr lang="hr-HR" dirty="0" smtClean="0"/>
              <a:t>    radni terapeut te medicinske sestre)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ostignuti su  pozitivni pomaci u životu korisnica, čime </a:t>
            </a:r>
          </a:p>
          <a:p>
            <a:r>
              <a:rPr lang="hr-HR" dirty="0" smtClean="0"/>
              <a:t>     su one postale samostalnije i zadovoljnije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to je podiglo njihovu razinu i kvalitetu života</a:t>
            </a:r>
          </a:p>
          <a:p>
            <a:pPr marL="285750" indent="-285750"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amostalan način života pruža im mogućnost </a:t>
            </a:r>
          </a:p>
          <a:p>
            <a:r>
              <a:rPr lang="hr-HR" dirty="0"/>
              <a:t> </a:t>
            </a:r>
            <a:r>
              <a:rPr lang="hr-HR" dirty="0" smtClean="0"/>
              <a:t>    samostalnosti u bilo kom pogledu (kuhanja, druženja</a:t>
            </a:r>
          </a:p>
          <a:p>
            <a:r>
              <a:rPr lang="hr-HR" dirty="0"/>
              <a:t> </a:t>
            </a:r>
            <a:r>
              <a:rPr lang="hr-HR" dirty="0" smtClean="0"/>
              <a:t>    sa prijateljima i članovima obitelji, odlaska u šetnje, </a:t>
            </a:r>
          </a:p>
          <a:p>
            <a:r>
              <a:rPr lang="hr-HR" dirty="0"/>
              <a:t> </a:t>
            </a:r>
            <a:r>
              <a:rPr lang="hr-HR" dirty="0" smtClean="0"/>
              <a:t>    kafiće …)</a:t>
            </a:r>
          </a:p>
          <a:p>
            <a:pPr marL="285750" indent="-285750">
              <a:buFontTx/>
              <a:buChar char="-"/>
            </a:pPr>
            <a:r>
              <a:rPr lang="hr-HR" dirty="0"/>
              <a:t>d</a:t>
            </a:r>
            <a:r>
              <a:rPr lang="hr-HR" dirty="0" smtClean="0"/>
              <a:t>ruže se i upoznaju nove ljude, osjećaju se društveno</a:t>
            </a:r>
          </a:p>
          <a:p>
            <a:r>
              <a:rPr lang="hr-HR" dirty="0" smtClean="0"/>
              <a:t>     „uključene” u svakodnevni život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iz </a:t>
            </a:r>
            <a:r>
              <a:rPr lang="hr-HR" dirty="0" smtClean="0"/>
              <a:t>istraživanja je vidljivo da je taj način života uvelike</a:t>
            </a:r>
          </a:p>
          <a:p>
            <a:r>
              <a:rPr lang="hr-HR" dirty="0"/>
              <a:t> </a:t>
            </a:r>
            <a:r>
              <a:rPr lang="hr-HR" dirty="0" smtClean="0"/>
              <a:t>    poboljšao kvalitetu života naših korisnica</a:t>
            </a:r>
          </a:p>
        </p:txBody>
      </p:sp>
    </p:spTree>
    <p:extLst>
      <p:ext uri="{BB962C8B-B14F-4D97-AF65-F5344CB8AC3E}">
        <p14:creationId xmlns:p14="http://schemas.microsoft.com/office/powerpoint/2010/main" val="53145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63688" y="1844824"/>
            <a:ext cx="57309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ZAKLJUČAK: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ostigli smo pomake na polju socijalne uključenosti i</a:t>
            </a:r>
          </a:p>
          <a:p>
            <a:r>
              <a:rPr lang="hr-HR" dirty="0"/>
              <a:t> </a:t>
            </a:r>
            <a:r>
              <a:rPr lang="hr-HR" dirty="0" smtClean="0"/>
              <a:t>    kvalitete života te uvelike podržavamo i prihvaćamo</a:t>
            </a:r>
          </a:p>
          <a:p>
            <a:r>
              <a:rPr lang="hr-HR" dirty="0"/>
              <a:t> </a:t>
            </a:r>
            <a:r>
              <a:rPr lang="hr-HR" dirty="0" smtClean="0"/>
              <a:t>    širenje projekta Ministarstva organiziranog stanovanja</a:t>
            </a:r>
          </a:p>
          <a:p>
            <a:pPr marL="285750" indent="-285750">
              <a:buFontTx/>
              <a:buChar char="-"/>
            </a:pPr>
            <a:r>
              <a:rPr lang="hr-HR" dirty="0"/>
              <a:t>o</a:t>
            </a:r>
            <a:r>
              <a:rPr lang="hr-HR" dirty="0" smtClean="0"/>
              <a:t>vim izlaganjem želimo prikazati opću sliku stanja i </a:t>
            </a:r>
          </a:p>
          <a:p>
            <a:r>
              <a:rPr lang="hr-HR" dirty="0"/>
              <a:t> </a:t>
            </a:r>
            <a:r>
              <a:rPr lang="hr-HR" dirty="0" smtClean="0"/>
              <a:t>    poboljšanja života korisnika u našoj ustanovi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iako, još uvijek na margini društva, samo zajedničkim </a:t>
            </a:r>
          </a:p>
          <a:p>
            <a:r>
              <a:rPr lang="hr-HR" dirty="0"/>
              <a:t> </a:t>
            </a:r>
            <a:r>
              <a:rPr lang="hr-HR" dirty="0" smtClean="0"/>
              <a:t>    radom uz pomoć naših korisnika za njihovo dobro</a:t>
            </a:r>
          </a:p>
          <a:p>
            <a:r>
              <a:rPr lang="hr-HR" dirty="0"/>
              <a:t> </a:t>
            </a:r>
            <a:r>
              <a:rPr lang="hr-HR" dirty="0" smtClean="0"/>
              <a:t>    možemo mnogo</a:t>
            </a:r>
          </a:p>
        </p:txBody>
      </p:sp>
    </p:spTree>
    <p:extLst>
      <p:ext uri="{BB962C8B-B14F-4D97-AF65-F5344CB8AC3E}">
        <p14:creationId xmlns:p14="http://schemas.microsoft.com/office/powerpoint/2010/main" val="1405221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IMAG0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5"/>
            <a:ext cx="3384376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IMAG0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IMAG1082_BURST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6980"/>
            <a:ext cx="2160240" cy="30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rofiles\mvrdoljak1\Desktop\IMAG09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0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872208" cy="27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1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AG1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1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39852"/>
            <a:ext cx="3456384" cy="26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71600" y="20608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„ŽIVIMO ŽIVOT KAO I SVI DRUGI!”</a:t>
            </a:r>
            <a:endParaRPr lang="hr-HR" sz="4000" dirty="0"/>
          </a:p>
        </p:txBody>
      </p:sp>
      <p:sp>
        <p:nvSpPr>
          <p:cNvPr id="4" name="Nasmiješeno lice 3"/>
          <p:cNvSpPr/>
          <p:nvPr/>
        </p:nvSpPr>
        <p:spPr>
          <a:xfrm>
            <a:off x="1763688" y="357301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Nasmiješeno lice 4"/>
          <p:cNvSpPr/>
          <p:nvPr/>
        </p:nvSpPr>
        <p:spPr>
          <a:xfrm>
            <a:off x="6300192" y="980728"/>
            <a:ext cx="914400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288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016660" cy="1183355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DEINSTITUCIONALIZACIJA U SVIJETLU SOCIJALNE I EKONOMSKE KRIZE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589240"/>
            <a:ext cx="587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Marijo Vrdoljak, Melita Vrdoljak, Josipa Kamenečki Leljak , </a:t>
            </a:r>
          </a:p>
          <a:p>
            <a:r>
              <a:rPr lang="hr-HR" dirty="0" smtClean="0"/>
              <a:t>Danica Jurina i Katarina Vudjan</a:t>
            </a:r>
          </a:p>
        </p:txBody>
      </p:sp>
    </p:spTree>
    <p:extLst>
      <p:ext uri="{BB962C8B-B14F-4D97-AF65-F5344CB8AC3E}">
        <p14:creationId xmlns:p14="http://schemas.microsoft.com/office/powerpoint/2010/main" val="221684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700808"/>
            <a:ext cx="63658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Dom za psihički bolesne odrasle osobe Zagreb sa podružnicom </a:t>
            </a:r>
          </a:p>
          <a:p>
            <a:r>
              <a:rPr lang="hr-HR" dirty="0" smtClean="0"/>
              <a:t>Mirkovec je javna ustanova socijalne skrbi za psihički bolesne </a:t>
            </a:r>
          </a:p>
          <a:p>
            <a:r>
              <a:rPr lang="hr-HR" dirty="0"/>
              <a:t>o</a:t>
            </a:r>
            <a:r>
              <a:rPr lang="hr-HR" dirty="0" smtClean="0"/>
              <a:t>drasle osobe.</a:t>
            </a:r>
          </a:p>
          <a:p>
            <a:endParaRPr lang="hr-HR" dirty="0"/>
          </a:p>
          <a:p>
            <a:r>
              <a:rPr lang="hr-HR" dirty="0" smtClean="0"/>
              <a:t>Osnivač Doma je Republika Hrvatska.</a:t>
            </a:r>
          </a:p>
          <a:p>
            <a:r>
              <a:rPr lang="hr-HR" dirty="0" smtClean="0"/>
              <a:t>Prava i dužnosti osnivača obavlja Ministarstvo socijalne politike</a:t>
            </a:r>
          </a:p>
          <a:p>
            <a:r>
              <a:rPr lang="hr-HR" dirty="0"/>
              <a:t>i</a:t>
            </a:r>
            <a:r>
              <a:rPr lang="hr-HR" dirty="0" smtClean="0"/>
              <a:t> mladih.</a:t>
            </a:r>
          </a:p>
          <a:p>
            <a:endParaRPr lang="hr-HR" dirty="0"/>
          </a:p>
          <a:p>
            <a:r>
              <a:rPr lang="hr-HR" dirty="0" smtClean="0"/>
              <a:t>Dom se nalazi na dvije lokacije.</a:t>
            </a:r>
          </a:p>
          <a:p>
            <a:r>
              <a:rPr lang="hr-HR" dirty="0" smtClean="0"/>
              <a:t>Sjedište je u zapadnom dijelu Zagreba, Šestinski dol 53, a </a:t>
            </a:r>
          </a:p>
          <a:p>
            <a:r>
              <a:rPr lang="hr-HR" dirty="0" smtClean="0"/>
              <a:t>Podružnica Mirkovec nalazi se u mjestu Mirkovec, Sv. Križ</a:t>
            </a:r>
          </a:p>
          <a:p>
            <a:r>
              <a:rPr lang="hr-HR" dirty="0" smtClean="0"/>
              <a:t>Začretje.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412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63688" y="1772816"/>
            <a:ext cx="54607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Usluge koje Dom pruža: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stalni smještaj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stanovanje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prehranu</a:t>
            </a:r>
          </a:p>
          <a:p>
            <a:pPr marL="285750" indent="-285750">
              <a:buFontTx/>
              <a:buChar char="-"/>
            </a:pPr>
            <a:r>
              <a:rPr lang="hr-HR" dirty="0"/>
              <a:t>o</a:t>
            </a:r>
            <a:r>
              <a:rPr lang="hr-HR" dirty="0" smtClean="0"/>
              <a:t>državanje osobne higijene </a:t>
            </a:r>
          </a:p>
          <a:p>
            <a:pPr marL="285750" indent="-285750">
              <a:buFontTx/>
              <a:buChar char="-"/>
            </a:pPr>
            <a:r>
              <a:rPr lang="hr-HR" dirty="0"/>
              <a:t>b</a:t>
            </a:r>
            <a:r>
              <a:rPr lang="hr-HR" dirty="0" smtClean="0"/>
              <a:t>rigu o zdravlju, njezi i fizioterapiji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siho-socijalnu rehabilitaciju</a:t>
            </a:r>
          </a:p>
          <a:p>
            <a:pPr marL="285750" indent="-285750">
              <a:buFontTx/>
              <a:buChar char="-"/>
            </a:pPr>
            <a:r>
              <a:rPr lang="hr-HR" dirty="0"/>
              <a:t>r</a:t>
            </a:r>
            <a:r>
              <a:rPr lang="hr-HR" dirty="0" smtClean="0"/>
              <a:t>adnu terapiju i organizaciju slobodnog vremena</a:t>
            </a:r>
          </a:p>
          <a:p>
            <a:pPr marL="285750" indent="-285750">
              <a:buFontTx/>
              <a:buChar char="-"/>
            </a:pPr>
            <a:r>
              <a:rPr lang="hr-HR" dirty="0"/>
              <a:t>v</a:t>
            </a:r>
            <a:r>
              <a:rPr lang="hr-HR" dirty="0" smtClean="0"/>
              <a:t>aninstitucionalnu skrb kroz dostavu obroka u kuću</a:t>
            </a:r>
          </a:p>
          <a:p>
            <a:pPr marL="285750" indent="-285750">
              <a:buFontTx/>
              <a:buChar char="-"/>
            </a:pPr>
            <a:r>
              <a:rPr lang="hr-HR" dirty="0"/>
              <a:t>o</a:t>
            </a:r>
            <a:r>
              <a:rPr lang="hr-HR" dirty="0" smtClean="0"/>
              <a:t>rganizirano stanovanje</a:t>
            </a:r>
          </a:p>
        </p:txBody>
      </p:sp>
    </p:spTree>
    <p:extLst>
      <p:ext uri="{BB962C8B-B14F-4D97-AF65-F5344CB8AC3E}">
        <p14:creationId xmlns:p14="http://schemas.microsoft.com/office/powerpoint/2010/main" val="684998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91680" y="1772816"/>
            <a:ext cx="63498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ORGANIZIRANO STANOVANJE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m</a:t>
            </a:r>
            <a:r>
              <a:rPr lang="hr-HR" dirty="0" smtClean="0"/>
              <a:t>isija našeg doma je senzibiliziranje javnosti prema psihički</a:t>
            </a:r>
          </a:p>
          <a:p>
            <a:r>
              <a:rPr lang="hr-HR" dirty="0"/>
              <a:t> </a:t>
            </a:r>
            <a:r>
              <a:rPr lang="hr-HR" dirty="0" smtClean="0"/>
              <a:t>    oboljelim osobama u smislu njihova prihvaćanja kao osoba </a:t>
            </a:r>
          </a:p>
          <a:p>
            <a:r>
              <a:rPr lang="hr-HR" dirty="0"/>
              <a:t> </a:t>
            </a:r>
            <a:r>
              <a:rPr lang="hr-HR" dirty="0" smtClean="0"/>
              <a:t>    s jednakim pravima, ljudskim dostojanstvom i potrebom za </a:t>
            </a:r>
          </a:p>
          <a:p>
            <a:r>
              <a:rPr lang="hr-HR" dirty="0"/>
              <a:t> </a:t>
            </a:r>
            <a:r>
              <a:rPr lang="hr-HR" dirty="0" smtClean="0"/>
              <a:t>    prihvaćanjem u društvu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ružamo uslugu skrbi uz psihosocijalnu i radnu rehabilitaciju</a:t>
            </a:r>
          </a:p>
          <a:p>
            <a:r>
              <a:rPr lang="hr-HR" dirty="0"/>
              <a:t> </a:t>
            </a:r>
            <a:r>
              <a:rPr lang="hr-HR" dirty="0" smtClean="0"/>
              <a:t>    u vidu ponovnog uspostavljanja, održavanja i unapređenja</a:t>
            </a:r>
          </a:p>
          <a:p>
            <a:r>
              <a:rPr lang="hr-HR" dirty="0"/>
              <a:t> </a:t>
            </a:r>
            <a:r>
              <a:rPr lang="hr-HR" dirty="0" smtClean="0"/>
              <a:t>    životnih vještina i radnih navika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težimo ka cilju izdvajanja pojedinaca, s dostatnom razinom</a:t>
            </a:r>
          </a:p>
          <a:p>
            <a:r>
              <a:rPr lang="hr-HR" dirty="0"/>
              <a:t> </a:t>
            </a:r>
            <a:r>
              <a:rPr lang="hr-HR" dirty="0" smtClean="0"/>
              <a:t>    životnih vještina, u druge oblike vaninstitucionalne skrbi </a:t>
            </a:r>
          </a:p>
          <a:p>
            <a:r>
              <a:rPr lang="hr-HR" dirty="0" smtClean="0"/>
              <a:t>     (stanovanje uz podršku – stambene zajednice)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7644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47664" y="1772816"/>
            <a:ext cx="6184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Uz pomoć Ministarstva socijalne politike i mladih te </a:t>
            </a:r>
          </a:p>
          <a:p>
            <a:r>
              <a:rPr lang="hr-HR" dirty="0" smtClean="0"/>
              <a:t>     Agencije za upravljanje državnom imovinom, 2013. godine </a:t>
            </a:r>
          </a:p>
          <a:p>
            <a:r>
              <a:rPr lang="hr-HR" dirty="0"/>
              <a:t> </a:t>
            </a:r>
            <a:r>
              <a:rPr lang="hr-HR" dirty="0" smtClean="0"/>
              <a:t>    otvorili smo prvu stambenu zajednicu organiziranog </a:t>
            </a:r>
          </a:p>
          <a:p>
            <a:r>
              <a:rPr lang="hr-HR" dirty="0"/>
              <a:t> </a:t>
            </a:r>
            <a:r>
              <a:rPr lang="hr-HR" dirty="0" smtClean="0"/>
              <a:t>    stanovanja uz podršku za 5 naših korisnica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3304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56" y="827897"/>
            <a:ext cx="3630444" cy="238507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27898"/>
            <a:ext cx="3240360" cy="23850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240360" cy="24482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56" y="3576270"/>
            <a:ext cx="3630444" cy="24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3162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2" y="878558"/>
            <a:ext cx="34321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66" y="3429000"/>
            <a:ext cx="33162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4321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21" y="836712"/>
            <a:ext cx="3181364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06236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20" y="3428206"/>
            <a:ext cx="318136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8206"/>
            <a:ext cx="3074626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2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</TotalTime>
  <Words>593</Words>
  <Application>Microsoft Office PowerPoint</Application>
  <PresentationFormat>On-screen Show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Dom za psihički bolesne odrasle osobe Zagreb </vt:lpstr>
      <vt:lpstr>DEINSTITUCIONALIZACIJA U SVIJETLU SOCIJALNE I EKONOMSKE KRIZE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za psihički odrasle obobe Zagreb </dc:title>
  <dc:creator>User</dc:creator>
  <cp:lastModifiedBy>User</cp:lastModifiedBy>
  <cp:revision>24</cp:revision>
  <dcterms:created xsi:type="dcterms:W3CDTF">2014-09-11T18:17:25Z</dcterms:created>
  <dcterms:modified xsi:type="dcterms:W3CDTF">2014-10-13T21:41:08Z</dcterms:modified>
</cp:coreProperties>
</file>