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8" r:id="rId4"/>
    <p:sldId id="258" r:id="rId5"/>
    <p:sldId id="259" r:id="rId6"/>
    <p:sldId id="260" r:id="rId7"/>
    <p:sldId id="274" r:id="rId8"/>
    <p:sldId id="276" r:id="rId9"/>
    <p:sldId id="262" r:id="rId10"/>
    <p:sldId id="263" r:id="rId11"/>
    <p:sldId id="264" r:id="rId12"/>
    <p:sldId id="279" r:id="rId13"/>
    <p:sldId id="265" r:id="rId14"/>
    <p:sldId id="266" r:id="rId15"/>
    <p:sldId id="268" r:id="rId16"/>
    <p:sldId id="269" r:id="rId17"/>
    <p:sldId id="270" r:id="rId18"/>
    <p:sldId id="275" r:id="rId19"/>
    <p:sldId id="271" r:id="rId20"/>
    <p:sldId id="277" r:id="rId21"/>
    <p:sldId id="272" r:id="rId22"/>
    <p:sldId id="273" r:id="rId2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-632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7EE388-DC01-400D-8BAD-B421D0D387EC}" type="doc">
      <dgm:prSet loTypeId="urn:microsoft.com/office/officeart/2005/8/layout/vList2" loCatId="list" qsTypeId="urn:microsoft.com/office/officeart/2005/8/quickstyle/simple3" qsCatId="simple" csTypeId="urn:microsoft.com/office/officeart/2005/8/colors/accent6_5" csCatId="accent6" phldr="1"/>
      <dgm:spPr/>
      <dgm:t>
        <a:bodyPr/>
        <a:lstStyle/>
        <a:p>
          <a:endParaRPr lang="hr-HR"/>
        </a:p>
      </dgm:t>
    </dgm:pt>
    <dgm:pt modelId="{55C06473-F12B-4E64-9A06-60505181D66D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Alkohol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je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najraširenija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i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najdostupnija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psihoaktivna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tvar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,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čija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je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zlouporaba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socijalno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prihvaćena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hr-HR" sz="2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400" dirty="0"/>
        </a:p>
      </dgm:t>
    </dgm:pt>
    <dgm:pt modelId="{4BBA596F-E12A-4971-BE05-ED0C0E6C89FB}" type="parTrans" cxnId="{334549E8-D7D6-4D40-AE92-667C0BD32C07}">
      <dgm:prSet/>
      <dgm:spPr/>
      <dgm:t>
        <a:bodyPr/>
        <a:lstStyle/>
        <a:p>
          <a:endParaRPr lang="hr-HR"/>
        </a:p>
      </dgm:t>
    </dgm:pt>
    <dgm:pt modelId="{5D784A99-C701-4E1E-83F9-0DA2DD12E196}" type="sibTrans" cxnId="{334549E8-D7D6-4D40-AE92-667C0BD32C07}">
      <dgm:prSet/>
      <dgm:spPr/>
      <dgm:t>
        <a:bodyPr/>
        <a:lstStyle/>
        <a:p>
          <a:endParaRPr lang="hr-HR"/>
        </a:p>
      </dgm:t>
    </dgm:pt>
    <dgm:pt modelId="{7CB39ED6-589C-4610-9EA5-80037D1D4D07}">
      <dgm:prSet phldrT="[Text]" custT="1"/>
      <dgm:spPr/>
      <dgm:t>
        <a:bodyPr/>
        <a:lstStyle/>
        <a:p>
          <a:pPr algn="ctr"/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Procjena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da u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Hrvatskoj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živi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oko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300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tisuća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ovisnika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o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alkoholu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počinje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se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piti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dobi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od 14 – 16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godina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 </a:t>
          </a:r>
          <a:endParaRPr lang="hr-HR" sz="2400" dirty="0">
            <a:latin typeface="Arial" panose="020B0604020202020204" pitchFamily="34" charset="0"/>
            <a:ea typeface="MS Mincho" panose="02020609040205080304" pitchFamily="49" charset="-128"/>
            <a:cs typeface="Arial" panose="020B0604020202020204" pitchFamily="34" charset="0"/>
          </a:endParaRPr>
        </a:p>
        <a:p>
          <a:pPr algn="ctr"/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Potrošnja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stanovniku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12,8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litara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godišnje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(EU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prosjek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10 </a:t>
          </a:r>
          <a:r>
            <a:rPr lang="en-US" sz="24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litara</a:t>
          </a:r>
          <a:r>
            <a:rPr lang="en-US" sz="24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). </a:t>
          </a:r>
          <a:endParaRPr lang="hr-HR" sz="2400" dirty="0"/>
        </a:p>
      </dgm:t>
    </dgm:pt>
    <dgm:pt modelId="{9119964A-6AA1-4186-B3D4-669416CE2679}" type="parTrans" cxnId="{6F22DA01-D920-4A34-96A8-A08812B03451}">
      <dgm:prSet/>
      <dgm:spPr/>
      <dgm:t>
        <a:bodyPr/>
        <a:lstStyle/>
        <a:p>
          <a:endParaRPr lang="hr-HR"/>
        </a:p>
      </dgm:t>
    </dgm:pt>
    <dgm:pt modelId="{39E1BFAB-AFD7-4CC4-888E-99A62E2102C1}" type="sibTrans" cxnId="{6F22DA01-D920-4A34-96A8-A08812B03451}">
      <dgm:prSet/>
      <dgm:spPr/>
      <dgm:t>
        <a:bodyPr/>
        <a:lstStyle/>
        <a:p>
          <a:endParaRPr lang="hr-HR"/>
        </a:p>
      </dgm:t>
    </dgm:pt>
    <dgm:pt modelId="{22819A03-BC53-4725-8A9F-393262BD9356}" type="pres">
      <dgm:prSet presAssocID="{677EE388-DC01-400D-8BAD-B421D0D387E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9D45A3-C617-4A20-9197-ECA7F80BFF1F}" type="pres">
      <dgm:prSet presAssocID="{55C06473-F12B-4E64-9A06-60505181D66D}" presName="parentText" presStyleLbl="node1" presStyleIdx="0" presStyleCnt="2" custScaleY="6390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59CE87-3338-4005-91F5-82A0EFD8CA3C}" type="pres">
      <dgm:prSet presAssocID="{5D784A99-C701-4E1E-83F9-0DA2DD12E196}" presName="spacer" presStyleCnt="0"/>
      <dgm:spPr/>
    </dgm:pt>
    <dgm:pt modelId="{00FB82A0-7FFF-46C2-ACBD-EB17268C9EE4}" type="pres">
      <dgm:prSet presAssocID="{7CB39ED6-589C-4610-9EA5-80037D1D4D0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9624D5-508B-4979-B1C0-24DA1ED11512}" type="presOf" srcId="{7CB39ED6-589C-4610-9EA5-80037D1D4D07}" destId="{00FB82A0-7FFF-46C2-ACBD-EB17268C9EE4}" srcOrd="0" destOrd="0" presId="urn:microsoft.com/office/officeart/2005/8/layout/vList2"/>
    <dgm:cxn modelId="{6F22DA01-D920-4A34-96A8-A08812B03451}" srcId="{677EE388-DC01-400D-8BAD-B421D0D387EC}" destId="{7CB39ED6-589C-4610-9EA5-80037D1D4D07}" srcOrd="1" destOrd="0" parTransId="{9119964A-6AA1-4186-B3D4-669416CE2679}" sibTransId="{39E1BFAB-AFD7-4CC4-888E-99A62E2102C1}"/>
    <dgm:cxn modelId="{15413FC4-50CA-489F-BF2E-435733E49821}" type="presOf" srcId="{677EE388-DC01-400D-8BAD-B421D0D387EC}" destId="{22819A03-BC53-4725-8A9F-393262BD9356}" srcOrd="0" destOrd="0" presId="urn:microsoft.com/office/officeart/2005/8/layout/vList2"/>
    <dgm:cxn modelId="{334549E8-D7D6-4D40-AE92-667C0BD32C07}" srcId="{677EE388-DC01-400D-8BAD-B421D0D387EC}" destId="{55C06473-F12B-4E64-9A06-60505181D66D}" srcOrd="0" destOrd="0" parTransId="{4BBA596F-E12A-4971-BE05-ED0C0E6C89FB}" sibTransId="{5D784A99-C701-4E1E-83F9-0DA2DD12E196}"/>
    <dgm:cxn modelId="{9513D2FD-BD01-471B-86D2-31ECE744BA5F}" type="presOf" srcId="{55C06473-F12B-4E64-9A06-60505181D66D}" destId="{D59D45A3-C617-4A20-9197-ECA7F80BFF1F}" srcOrd="0" destOrd="0" presId="urn:microsoft.com/office/officeart/2005/8/layout/vList2"/>
    <dgm:cxn modelId="{5FBBE989-C973-4EA6-ABEE-BF3CB37C6195}" type="presParOf" srcId="{22819A03-BC53-4725-8A9F-393262BD9356}" destId="{D59D45A3-C617-4A20-9197-ECA7F80BFF1F}" srcOrd="0" destOrd="0" presId="urn:microsoft.com/office/officeart/2005/8/layout/vList2"/>
    <dgm:cxn modelId="{8AAF95CA-078B-4E42-ADF9-E7AA71D3870C}" type="presParOf" srcId="{22819A03-BC53-4725-8A9F-393262BD9356}" destId="{A259CE87-3338-4005-91F5-82A0EFD8CA3C}" srcOrd="1" destOrd="0" presId="urn:microsoft.com/office/officeart/2005/8/layout/vList2"/>
    <dgm:cxn modelId="{A26A6EFA-DFF6-4EE1-9282-8D8800CAEA1F}" type="presParOf" srcId="{22819A03-BC53-4725-8A9F-393262BD9356}" destId="{00FB82A0-7FFF-46C2-ACBD-EB17268C9EE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84BE6FE-9B7C-4800-AE43-EE459C44068E}" type="doc">
      <dgm:prSet loTypeId="urn:microsoft.com/office/officeart/2005/8/layout/hierarchy3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hr-HR"/>
        </a:p>
      </dgm:t>
    </dgm:pt>
    <dgm:pt modelId="{99CFA75B-ECE6-4741-97E7-E3FC8076AD52}">
      <dgm:prSet phldrT="[Text]"/>
      <dgm:spPr/>
      <dgm:t>
        <a:bodyPr/>
        <a:lstStyle/>
        <a:p>
          <a:r>
            <a:rPr lang="en-US" b="1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ALKOHOLOM UZROKOVANI POREMEĆAJI</a:t>
          </a:r>
          <a:endParaRPr lang="hr-HR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F4EA98-BFF8-42DF-9AA0-A6B8F215F6D5}" type="parTrans" cxnId="{123CB6ED-D444-4CD3-93B0-760DAC560BBE}">
      <dgm:prSet/>
      <dgm:spPr/>
      <dgm:t>
        <a:bodyPr/>
        <a:lstStyle/>
        <a:p>
          <a:endParaRPr lang="hr-HR"/>
        </a:p>
      </dgm:t>
    </dgm:pt>
    <dgm:pt modelId="{2BE63F12-523A-4A15-9989-A3F8545896EA}" type="sibTrans" cxnId="{123CB6ED-D444-4CD3-93B0-760DAC560BBE}">
      <dgm:prSet/>
      <dgm:spPr/>
      <dgm:t>
        <a:bodyPr/>
        <a:lstStyle/>
        <a:p>
          <a:endParaRPr lang="hr-HR"/>
        </a:p>
      </dgm:t>
    </dgm:pt>
    <dgm:pt modelId="{163B7D32-76FC-454B-92D3-D38EF9B4CE7E}">
      <dgm:prSet phldrT="[Text]"/>
      <dgm:spPr/>
      <dgm:t>
        <a:bodyPr/>
        <a:lstStyle/>
        <a:p>
          <a:pPr algn="l"/>
          <a:r>
            <a:rPr lang="hr-HR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1. I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zravnim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toksičnim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djelovanjem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mozak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 (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uključujući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intoksikaciju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apstinencijski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sindrom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delirijum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tremens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halucinozu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)</a:t>
          </a:r>
          <a:endParaRPr lang="hr-HR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912516-E82D-4E72-81F9-7CDD6D63B76C}" type="parTrans" cxnId="{1BFE321A-0BB8-4495-B9AE-4339B7FC0439}">
      <dgm:prSet/>
      <dgm:spPr/>
      <dgm:t>
        <a:bodyPr/>
        <a:lstStyle/>
        <a:p>
          <a:endParaRPr lang="hr-HR"/>
        </a:p>
      </dgm:t>
    </dgm:pt>
    <dgm:pt modelId="{255B1F71-F529-4AFB-B76D-AB486FEC3C80}" type="sibTrans" cxnId="{1BFE321A-0BB8-4495-B9AE-4339B7FC0439}">
      <dgm:prSet/>
      <dgm:spPr/>
      <dgm:t>
        <a:bodyPr/>
        <a:lstStyle/>
        <a:p>
          <a:endParaRPr lang="hr-HR"/>
        </a:p>
      </dgm:t>
    </dgm:pt>
    <dgm:pt modelId="{22F24406-3F6A-4E57-85BD-112DD03B70B8}">
      <dgm:prSet phldrT="[Text]"/>
      <dgm:spPr/>
      <dgm:t>
        <a:bodyPr/>
        <a:lstStyle/>
        <a:p>
          <a:pPr algn="l">
            <a:buFont typeface="+mj-lt"/>
            <a:buAutoNum type="arabicPeriod"/>
          </a:pPr>
          <a:r>
            <a:rPr lang="hr-HR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2. P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oremećaji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ponašanja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uzrokovani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alkoholom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(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zlouporaba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ovisnost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)</a:t>
          </a:r>
          <a:endParaRPr lang="hr-HR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65E7B1-B8CF-4612-BBA4-2F63B20981CD}" type="parTrans" cxnId="{F657D135-DBF5-4513-B9DD-2E39399F2ACC}">
      <dgm:prSet/>
      <dgm:spPr/>
      <dgm:t>
        <a:bodyPr/>
        <a:lstStyle/>
        <a:p>
          <a:endParaRPr lang="hr-HR"/>
        </a:p>
      </dgm:t>
    </dgm:pt>
    <dgm:pt modelId="{DC1E29F1-CA7F-4354-85E8-273F757EB590}" type="sibTrans" cxnId="{F657D135-DBF5-4513-B9DD-2E39399F2ACC}">
      <dgm:prSet/>
      <dgm:spPr/>
      <dgm:t>
        <a:bodyPr/>
        <a:lstStyle/>
        <a:p>
          <a:endParaRPr lang="hr-HR"/>
        </a:p>
      </dgm:t>
    </dgm:pt>
    <dgm:pt modelId="{F53FA01C-4AF2-4A99-AF5C-C435AB8A46A6}">
      <dgm:prSet phldrT="[Text]"/>
      <dgm:spPr/>
      <dgm:t>
        <a:bodyPr/>
        <a:lstStyle/>
        <a:p>
          <a:pPr algn="l">
            <a:buFont typeface="+mj-lt"/>
            <a:buAutoNum type="arabicPeriod"/>
          </a:pPr>
          <a:r>
            <a:rPr lang="hr-HR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3. P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oremećaji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trajnog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karaktera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uzrokovani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alkoholom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(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trajni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amnestički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poremećaj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demencija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Wernickeova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encefalopatija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Korsakovljev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sindrom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)</a:t>
          </a:r>
          <a:endParaRPr lang="hr-HR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7C6EE8-7707-47D8-93F7-9B9CA6E274C0}" type="parTrans" cxnId="{25B99B42-2D73-4757-ACB4-B444B5AB8DEC}">
      <dgm:prSet/>
      <dgm:spPr/>
      <dgm:t>
        <a:bodyPr/>
        <a:lstStyle/>
        <a:p>
          <a:endParaRPr lang="hr-HR"/>
        </a:p>
      </dgm:t>
    </dgm:pt>
    <dgm:pt modelId="{41B56571-4F1A-4C03-B820-FFDBD88A1257}" type="sibTrans" cxnId="{25B99B42-2D73-4757-ACB4-B444B5AB8DEC}">
      <dgm:prSet/>
      <dgm:spPr/>
      <dgm:t>
        <a:bodyPr/>
        <a:lstStyle/>
        <a:p>
          <a:endParaRPr lang="hr-HR"/>
        </a:p>
      </dgm:t>
    </dgm:pt>
    <dgm:pt modelId="{F14340EA-CC0D-4193-84A4-4570C9425DBA}" type="pres">
      <dgm:prSet presAssocID="{084BE6FE-9B7C-4800-AE43-EE459C44068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F8E647C-B53B-4F45-8E32-222085624CBE}" type="pres">
      <dgm:prSet presAssocID="{99CFA75B-ECE6-4741-97E7-E3FC8076AD52}" presName="root" presStyleCnt="0"/>
      <dgm:spPr/>
    </dgm:pt>
    <dgm:pt modelId="{A073C573-E7CB-4040-A83C-4C33DCF684B8}" type="pres">
      <dgm:prSet presAssocID="{99CFA75B-ECE6-4741-97E7-E3FC8076AD52}" presName="rootComposite" presStyleCnt="0"/>
      <dgm:spPr/>
    </dgm:pt>
    <dgm:pt modelId="{AECB1349-454E-4A96-A781-B51CF2D9AF87}" type="pres">
      <dgm:prSet presAssocID="{99CFA75B-ECE6-4741-97E7-E3FC8076AD52}" presName="rootText" presStyleLbl="node1" presStyleIdx="0" presStyleCnt="1"/>
      <dgm:spPr/>
      <dgm:t>
        <a:bodyPr/>
        <a:lstStyle/>
        <a:p>
          <a:endParaRPr lang="en-US"/>
        </a:p>
      </dgm:t>
    </dgm:pt>
    <dgm:pt modelId="{B88B5404-6323-452C-B95C-9D8A08944380}" type="pres">
      <dgm:prSet presAssocID="{99CFA75B-ECE6-4741-97E7-E3FC8076AD52}" presName="rootConnector" presStyleLbl="node1" presStyleIdx="0" presStyleCnt="1"/>
      <dgm:spPr/>
      <dgm:t>
        <a:bodyPr/>
        <a:lstStyle/>
        <a:p>
          <a:endParaRPr lang="en-US"/>
        </a:p>
      </dgm:t>
    </dgm:pt>
    <dgm:pt modelId="{F8357342-B32F-49DE-B9F2-91AA69125058}" type="pres">
      <dgm:prSet presAssocID="{99CFA75B-ECE6-4741-97E7-E3FC8076AD52}" presName="childShape" presStyleCnt="0"/>
      <dgm:spPr/>
    </dgm:pt>
    <dgm:pt modelId="{89A33CA9-62E6-4B22-B93C-ADB282BB1AAB}" type="pres">
      <dgm:prSet presAssocID="{E7912516-E82D-4E72-81F9-7CDD6D63B76C}" presName="Name13" presStyleLbl="parChTrans1D2" presStyleIdx="0" presStyleCnt="3"/>
      <dgm:spPr/>
      <dgm:t>
        <a:bodyPr/>
        <a:lstStyle/>
        <a:p>
          <a:endParaRPr lang="en-US"/>
        </a:p>
      </dgm:t>
    </dgm:pt>
    <dgm:pt modelId="{A7D093B1-3D1B-40EA-AFC9-8BDEE6CD79A9}" type="pres">
      <dgm:prSet presAssocID="{163B7D32-76FC-454B-92D3-D38EF9B4CE7E}" presName="childText" presStyleLbl="bgAcc1" presStyleIdx="0" presStyleCnt="3" custScaleX="2378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351748-E13F-4F76-BAC0-BFBDF847C918}" type="pres">
      <dgm:prSet presAssocID="{2D65E7B1-B8CF-4612-BBA4-2F63B20981CD}" presName="Name13" presStyleLbl="parChTrans1D2" presStyleIdx="1" presStyleCnt="3"/>
      <dgm:spPr/>
      <dgm:t>
        <a:bodyPr/>
        <a:lstStyle/>
        <a:p>
          <a:endParaRPr lang="en-US"/>
        </a:p>
      </dgm:t>
    </dgm:pt>
    <dgm:pt modelId="{606DFB27-B20E-48EC-9B5F-8CDBFC805CD3}" type="pres">
      <dgm:prSet presAssocID="{22F24406-3F6A-4E57-85BD-112DD03B70B8}" presName="childText" presStyleLbl="bgAcc1" presStyleIdx="1" presStyleCnt="3" custScaleX="2378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CC78E8-B17C-47F6-953D-55D1F90000CA}" type="pres">
      <dgm:prSet presAssocID="{5E7C6EE8-7707-47D8-93F7-9B9CA6E274C0}" presName="Name13" presStyleLbl="parChTrans1D2" presStyleIdx="2" presStyleCnt="3"/>
      <dgm:spPr/>
      <dgm:t>
        <a:bodyPr/>
        <a:lstStyle/>
        <a:p>
          <a:endParaRPr lang="en-US"/>
        </a:p>
      </dgm:t>
    </dgm:pt>
    <dgm:pt modelId="{12FC6748-9CD5-4AF1-9ECD-6DF6BB8B8103}" type="pres">
      <dgm:prSet presAssocID="{F53FA01C-4AF2-4A99-AF5C-C435AB8A46A6}" presName="childText" presStyleLbl="bgAcc1" presStyleIdx="2" presStyleCnt="3" custScaleX="2420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95CF396-0989-4FD3-9CDA-A3DB3472447C}" type="presOf" srcId="{084BE6FE-9B7C-4800-AE43-EE459C44068E}" destId="{F14340EA-CC0D-4193-84A4-4570C9425DBA}" srcOrd="0" destOrd="0" presId="urn:microsoft.com/office/officeart/2005/8/layout/hierarchy3"/>
    <dgm:cxn modelId="{84775C7D-4005-4C41-80F5-16F5442CE4C3}" type="presOf" srcId="{2D65E7B1-B8CF-4612-BBA4-2F63B20981CD}" destId="{93351748-E13F-4F76-BAC0-BFBDF847C918}" srcOrd="0" destOrd="0" presId="urn:microsoft.com/office/officeart/2005/8/layout/hierarchy3"/>
    <dgm:cxn modelId="{123CB6ED-D444-4CD3-93B0-760DAC560BBE}" srcId="{084BE6FE-9B7C-4800-AE43-EE459C44068E}" destId="{99CFA75B-ECE6-4741-97E7-E3FC8076AD52}" srcOrd="0" destOrd="0" parTransId="{5DF4EA98-BFF8-42DF-9AA0-A6B8F215F6D5}" sibTransId="{2BE63F12-523A-4A15-9989-A3F8545896EA}"/>
    <dgm:cxn modelId="{9EF7ACCE-B932-4BAE-97EC-237D40E344D0}" type="presOf" srcId="{163B7D32-76FC-454B-92D3-D38EF9B4CE7E}" destId="{A7D093B1-3D1B-40EA-AFC9-8BDEE6CD79A9}" srcOrd="0" destOrd="0" presId="urn:microsoft.com/office/officeart/2005/8/layout/hierarchy3"/>
    <dgm:cxn modelId="{25B99B42-2D73-4757-ACB4-B444B5AB8DEC}" srcId="{99CFA75B-ECE6-4741-97E7-E3FC8076AD52}" destId="{F53FA01C-4AF2-4A99-AF5C-C435AB8A46A6}" srcOrd="2" destOrd="0" parTransId="{5E7C6EE8-7707-47D8-93F7-9B9CA6E274C0}" sibTransId="{41B56571-4F1A-4C03-B820-FFDBD88A1257}"/>
    <dgm:cxn modelId="{D15242D8-7CE7-4EA3-975C-77457B1825B4}" type="presOf" srcId="{99CFA75B-ECE6-4741-97E7-E3FC8076AD52}" destId="{B88B5404-6323-452C-B95C-9D8A08944380}" srcOrd="1" destOrd="0" presId="urn:microsoft.com/office/officeart/2005/8/layout/hierarchy3"/>
    <dgm:cxn modelId="{3711AF6C-0044-4F8B-BBC0-8F96A3B7173B}" type="presOf" srcId="{99CFA75B-ECE6-4741-97E7-E3FC8076AD52}" destId="{AECB1349-454E-4A96-A781-B51CF2D9AF87}" srcOrd="0" destOrd="0" presId="urn:microsoft.com/office/officeart/2005/8/layout/hierarchy3"/>
    <dgm:cxn modelId="{E40A7EDB-6420-440C-A945-53C77794E5FD}" type="presOf" srcId="{22F24406-3F6A-4E57-85BD-112DD03B70B8}" destId="{606DFB27-B20E-48EC-9B5F-8CDBFC805CD3}" srcOrd="0" destOrd="0" presId="urn:microsoft.com/office/officeart/2005/8/layout/hierarchy3"/>
    <dgm:cxn modelId="{5F6B4D85-4B80-42D0-9B2B-22A348353C4D}" type="presOf" srcId="{F53FA01C-4AF2-4A99-AF5C-C435AB8A46A6}" destId="{12FC6748-9CD5-4AF1-9ECD-6DF6BB8B8103}" srcOrd="0" destOrd="0" presId="urn:microsoft.com/office/officeart/2005/8/layout/hierarchy3"/>
    <dgm:cxn modelId="{63C0B31F-2169-43C7-8FC6-BF535C0D71BC}" type="presOf" srcId="{E7912516-E82D-4E72-81F9-7CDD6D63B76C}" destId="{89A33CA9-62E6-4B22-B93C-ADB282BB1AAB}" srcOrd="0" destOrd="0" presId="urn:microsoft.com/office/officeart/2005/8/layout/hierarchy3"/>
    <dgm:cxn modelId="{F657D135-DBF5-4513-B9DD-2E39399F2ACC}" srcId="{99CFA75B-ECE6-4741-97E7-E3FC8076AD52}" destId="{22F24406-3F6A-4E57-85BD-112DD03B70B8}" srcOrd="1" destOrd="0" parTransId="{2D65E7B1-B8CF-4612-BBA4-2F63B20981CD}" sibTransId="{DC1E29F1-CA7F-4354-85E8-273F757EB590}"/>
    <dgm:cxn modelId="{C7FC0FB2-9512-4BED-AB93-8EB4E2EE913F}" type="presOf" srcId="{5E7C6EE8-7707-47D8-93F7-9B9CA6E274C0}" destId="{CACC78E8-B17C-47F6-953D-55D1F90000CA}" srcOrd="0" destOrd="0" presId="urn:microsoft.com/office/officeart/2005/8/layout/hierarchy3"/>
    <dgm:cxn modelId="{1BFE321A-0BB8-4495-B9AE-4339B7FC0439}" srcId="{99CFA75B-ECE6-4741-97E7-E3FC8076AD52}" destId="{163B7D32-76FC-454B-92D3-D38EF9B4CE7E}" srcOrd="0" destOrd="0" parTransId="{E7912516-E82D-4E72-81F9-7CDD6D63B76C}" sibTransId="{255B1F71-F529-4AFB-B76D-AB486FEC3C80}"/>
    <dgm:cxn modelId="{6BF897BD-DA43-4E69-8FC2-B41E2C9B9275}" type="presParOf" srcId="{F14340EA-CC0D-4193-84A4-4570C9425DBA}" destId="{EF8E647C-B53B-4F45-8E32-222085624CBE}" srcOrd="0" destOrd="0" presId="urn:microsoft.com/office/officeart/2005/8/layout/hierarchy3"/>
    <dgm:cxn modelId="{9C035F35-570A-4AA6-B873-0063F052DEAE}" type="presParOf" srcId="{EF8E647C-B53B-4F45-8E32-222085624CBE}" destId="{A073C573-E7CB-4040-A83C-4C33DCF684B8}" srcOrd="0" destOrd="0" presId="urn:microsoft.com/office/officeart/2005/8/layout/hierarchy3"/>
    <dgm:cxn modelId="{233BC930-85F2-434E-9482-8C18ACF79C41}" type="presParOf" srcId="{A073C573-E7CB-4040-A83C-4C33DCF684B8}" destId="{AECB1349-454E-4A96-A781-B51CF2D9AF87}" srcOrd="0" destOrd="0" presId="urn:microsoft.com/office/officeart/2005/8/layout/hierarchy3"/>
    <dgm:cxn modelId="{5DFF6696-B967-43E5-BE3F-0C3D79985945}" type="presParOf" srcId="{A073C573-E7CB-4040-A83C-4C33DCF684B8}" destId="{B88B5404-6323-452C-B95C-9D8A08944380}" srcOrd="1" destOrd="0" presId="urn:microsoft.com/office/officeart/2005/8/layout/hierarchy3"/>
    <dgm:cxn modelId="{8FA68046-1776-4329-A3CA-2F3860E79DD7}" type="presParOf" srcId="{EF8E647C-B53B-4F45-8E32-222085624CBE}" destId="{F8357342-B32F-49DE-B9F2-91AA69125058}" srcOrd="1" destOrd="0" presId="urn:microsoft.com/office/officeart/2005/8/layout/hierarchy3"/>
    <dgm:cxn modelId="{0F2F4406-C0A1-4995-9DD0-17C5ECC7D7C4}" type="presParOf" srcId="{F8357342-B32F-49DE-B9F2-91AA69125058}" destId="{89A33CA9-62E6-4B22-B93C-ADB282BB1AAB}" srcOrd="0" destOrd="0" presId="urn:microsoft.com/office/officeart/2005/8/layout/hierarchy3"/>
    <dgm:cxn modelId="{686A2E09-CA18-4EB4-887E-D35001705901}" type="presParOf" srcId="{F8357342-B32F-49DE-B9F2-91AA69125058}" destId="{A7D093B1-3D1B-40EA-AFC9-8BDEE6CD79A9}" srcOrd="1" destOrd="0" presId="urn:microsoft.com/office/officeart/2005/8/layout/hierarchy3"/>
    <dgm:cxn modelId="{E4A6E78A-F8F8-450D-AC92-DEEAB12C4EEA}" type="presParOf" srcId="{F8357342-B32F-49DE-B9F2-91AA69125058}" destId="{93351748-E13F-4F76-BAC0-BFBDF847C918}" srcOrd="2" destOrd="0" presId="urn:microsoft.com/office/officeart/2005/8/layout/hierarchy3"/>
    <dgm:cxn modelId="{49ECD7E7-3882-4C00-909C-78E850C0FA6F}" type="presParOf" srcId="{F8357342-B32F-49DE-B9F2-91AA69125058}" destId="{606DFB27-B20E-48EC-9B5F-8CDBFC805CD3}" srcOrd="3" destOrd="0" presId="urn:microsoft.com/office/officeart/2005/8/layout/hierarchy3"/>
    <dgm:cxn modelId="{A47DB51D-87B9-48CB-8AF5-00BB6DCF81AD}" type="presParOf" srcId="{F8357342-B32F-49DE-B9F2-91AA69125058}" destId="{CACC78E8-B17C-47F6-953D-55D1F90000CA}" srcOrd="4" destOrd="0" presId="urn:microsoft.com/office/officeart/2005/8/layout/hierarchy3"/>
    <dgm:cxn modelId="{B8B75661-8CA6-45FC-B43D-81D228E84BC0}" type="presParOf" srcId="{F8357342-B32F-49DE-B9F2-91AA69125058}" destId="{12FC6748-9CD5-4AF1-9ECD-6DF6BB8B8103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1CB18D5-46CF-4030-B615-C5F1DC5C3681}" type="doc">
      <dgm:prSet loTypeId="urn:microsoft.com/office/officeart/2008/layout/LinedList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hr-HR"/>
        </a:p>
      </dgm:t>
    </dgm:pt>
    <dgm:pt modelId="{E6D026E7-8AE7-472C-A636-C7FC12BC510A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LIJEČENJE I REHABILITACIJA</a:t>
          </a:r>
          <a:endParaRPr lang="hr-HR" dirty="0"/>
        </a:p>
      </dgm:t>
    </dgm:pt>
    <dgm:pt modelId="{D2725EDF-9EEC-4DCE-B803-48A3D1F9DF7A}" type="parTrans" cxnId="{6EBD7C35-99E0-4F59-B76F-BA6F768CBEFB}">
      <dgm:prSet/>
      <dgm:spPr/>
      <dgm:t>
        <a:bodyPr/>
        <a:lstStyle/>
        <a:p>
          <a:endParaRPr lang="hr-HR"/>
        </a:p>
      </dgm:t>
    </dgm:pt>
    <dgm:pt modelId="{AEAAFF87-BF83-4B84-9460-659A9B364838}" type="sibTrans" cxnId="{6EBD7C35-99E0-4F59-B76F-BA6F768CBEFB}">
      <dgm:prSet/>
      <dgm:spPr/>
      <dgm:t>
        <a:bodyPr/>
        <a:lstStyle/>
        <a:p>
          <a:endParaRPr lang="hr-HR"/>
        </a:p>
      </dgm:t>
    </dgm:pt>
    <dgm:pt modelId="{2BA261C8-B900-459B-9D40-7EADA929F2D1}">
      <dgm:prSet phldrT="[Text]"/>
      <dgm:spPr/>
      <dgm:t>
        <a:bodyPr/>
        <a:lstStyle/>
        <a:p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Alkoholizam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poremećaj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ponašanja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nastaje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polagano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često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godinama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prije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odlaska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endParaRPr lang="hr-HR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F22CE0-8B2C-45F8-90A9-A215508E1D6A}" type="parTrans" cxnId="{94257169-70BB-4DB0-AB05-2F9B0D403DBF}">
      <dgm:prSet/>
      <dgm:spPr/>
      <dgm:t>
        <a:bodyPr/>
        <a:lstStyle/>
        <a:p>
          <a:endParaRPr lang="hr-HR"/>
        </a:p>
      </dgm:t>
    </dgm:pt>
    <dgm:pt modelId="{5492936F-E615-4F2C-90B5-5AD6605CB12C}" type="sibTrans" cxnId="{94257169-70BB-4DB0-AB05-2F9B0D403DBF}">
      <dgm:prSet/>
      <dgm:spPr/>
      <dgm:t>
        <a:bodyPr/>
        <a:lstStyle/>
        <a:p>
          <a:endParaRPr lang="hr-HR"/>
        </a:p>
      </dgm:t>
    </dgm:pt>
    <dgm:pt modelId="{3088864F-2AA9-41EC-B729-947BB5020491}">
      <dgm:prSet phldrT="[Text]"/>
      <dgm:spPr/>
      <dgm:t>
        <a:bodyPr/>
        <a:lstStyle/>
        <a:p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Poznata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činjenica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da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alkoholizam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nije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samo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bolest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nego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stil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života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endParaRPr lang="hr-HR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F99C6D-FE0D-495E-87FD-6C52149EEC73}" type="parTrans" cxnId="{A1F0FBFA-3556-41CD-B1AC-81CFF591A8F3}">
      <dgm:prSet/>
      <dgm:spPr/>
      <dgm:t>
        <a:bodyPr/>
        <a:lstStyle/>
        <a:p>
          <a:endParaRPr lang="hr-HR"/>
        </a:p>
      </dgm:t>
    </dgm:pt>
    <dgm:pt modelId="{99CD2794-9997-401F-B826-5BA3F1528630}" type="sibTrans" cxnId="{A1F0FBFA-3556-41CD-B1AC-81CFF591A8F3}">
      <dgm:prSet/>
      <dgm:spPr/>
      <dgm:t>
        <a:bodyPr/>
        <a:lstStyle/>
        <a:p>
          <a:endParaRPr lang="hr-HR"/>
        </a:p>
      </dgm:t>
    </dgm:pt>
    <dgm:pt modelId="{E16E657F-8EA6-41ED-8F7F-DCE716E9E453}">
      <dgm:prSet phldrT="[Text]"/>
      <dgm:spPr/>
      <dgm:t>
        <a:bodyPr/>
        <a:lstStyle/>
        <a:p>
          <a:r>
            <a:rPr lang="hr-HR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C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ilj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uz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naravno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prekid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pijenja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promjena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obrazaca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ponašanja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sređivanje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poboljšavanje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obiteljskih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radnih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društvenih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interakcija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590C45-5B72-491A-973A-9E40FCFCDE24}" type="parTrans" cxnId="{DB09A9F7-0661-4F7F-B0FA-41421A563BF4}">
      <dgm:prSet/>
      <dgm:spPr/>
      <dgm:t>
        <a:bodyPr/>
        <a:lstStyle/>
        <a:p>
          <a:endParaRPr lang="hr-HR"/>
        </a:p>
      </dgm:t>
    </dgm:pt>
    <dgm:pt modelId="{B9B81B35-B887-4859-94FE-39DB7194CE37}" type="sibTrans" cxnId="{DB09A9F7-0661-4F7F-B0FA-41421A563BF4}">
      <dgm:prSet/>
      <dgm:spPr/>
      <dgm:t>
        <a:bodyPr/>
        <a:lstStyle/>
        <a:p>
          <a:endParaRPr lang="hr-HR"/>
        </a:p>
      </dgm:t>
    </dgm:pt>
    <dgm:pt modelId="{59BBDC45-CF5D-4B0E-93ED-3197E8A64742}">
      <dgm:prSet phldrT="[Text]"/>
      <dgm:spPr/>
      <dgm:t>
        <a:bodyPr/>
        <a:lstStyle/>
        <a:p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Cilj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suvremenog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psihijatrijskog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od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što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potpunija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reintegracija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društvu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uz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apsolutnu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apstinenciju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Ono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zahtjeva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multidisciplinarni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pristup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(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liječnici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medicinske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sestre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psiholozi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socijalni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radnici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radni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terapeuti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).</a:t>
          </a:r>
          <a:endParaRPr lang="hr-HR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753DC3A-EA09-4B71-912C-B3F75F99916D}" type="parTrans" cxnId="{3A223294-8C42-4D33-A584-2F67AA69D8F6}">
      <dgm:prSet/>
      <dgm:spPr/>
      <dgm:t>
        <a:bodyPr/>
        <a:lstStyle/>
        <a:p>
          <a:endParaRPr lang="hr-HR"/>
        </a:p>
      </dgm:t>
    </dgm:pt>
    <dgm:pt modelId="{CB315802-B924-4B13-9556-8302AE49E836}" type="sibTrans" cxnId="{3A223294-8C42-4D33-A584-2F67AA69D8F6}">
      <dgm:prSet/>
      <dgm:spPr/>
      <dgm:t>
        <a:bodyPr/>
        <a:lstStyle/>
        <a:p>
          <a:endParaRPr lang="hr-HR"/>
        </a:p>
      </dgm:t>
    </dgm:pt>
    <dgm:pt modelId="{2B984F98-9948-466C-BB97-D00FEC504A3C}" type="pres">
      <dgm:prSet presAssocID="{51CB18D5-46CF-4030-B615-C5F1DC5C3681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E2847F7-A093-419E-BC6D-C15FF01D36F1}" type="pres">
      <dgm:prSet presAssocID="{E6D026E7-8AE7-472C-A636-C7FC12BC510A}" presName="thickLine" presStyleLbl="alignNode1" presStyleIdx="0" presStyleCnt="1" custLinFactNeighborX="10714" custLinFactNeighborY="-18804"/>
      <dgm:spPr/>
    </dgm:pt>
    <dgm:pt modelId="{44ED829A-2988-4D85-A5DE-35B0851A41EF}" type="pres">
      <dgm:prSet presAssocID="{E6D026E7-8AE7-472C-A636-C7FC12BC510A}" presName="horz1" presStyleCnt="0"/>
      <dgm:spPr/>
    </dgm:pt>
    <dgm:pt modelId="{8A4454A6-8479-4737-9795-9C16EA015A4A}" type="pres">
      <dgm:prSet presAssocID="{E6D026E7-8AE7-472C-A636-C7FC12BC510A}" presName="tx1" presStyleLbl="revTx" presStyleIdx="0" presStyleCnt="5"/>
      <dgm:spPr/>
      <dgm:t>
        <a:bodyPr/>
        <a:lstStyle/>
        <a:p>
          <a:endParaRPr lang="en-US"/>
        </a:p>
      </dgm:t>
    </dgm:pt>
    <dgm:pt modelId="{6DB8655F-D1A3-46EB-82B9-0A27C7687354}" type="pres">
      <dgm:prSet presAssocID="{E6D026E7-8AE7-472C-A636-C7FC12BC510A}" presName="vert1" presStyleCnt="0"/>
      <dgm:spPr/>
    </dgm:pt>
    <dgm:pt modelId="{B26329F7-C3C2-4A6D-B869-2F96FEF3F16C}" type="pres">
      <dgm:prSet presAssocID="{2BA261C8-B900-459B-9D40-7EADA929F2D1}" presName="vertSpace2a" presStyleCnt="0"/>
      <dgm:spPr/>
    </dgm:pt>
    <dgm:pt modelId="{0DBAC0FA-CB51-44DA-A7CA-B68094B2F5C3}" type="pres">
      <dgm:prSet presAssocID="{2BA261C8-B900-459B-9D40-7EADA929F2D1}" presName="horz2" presStyleCnt="0"/>
      <dgm:spPr/>
    </dgm:pt>
    <dgm:pt modelId="{703AC8A0-20CB-481C-B069-C35104A699A9}" type="pres">
      <dgm:prSet presAssocID="{2BA261C8-B900-459B-9D40-7EADA929F2D1}" presName="horzSpace2" presStyleCnt="0"/>
      <dgm:spPr/>
    </dgm:pt>
    <dgm:pt modelId="{10AD1B2B-C4C1-4A8C-BCC1-2A48715D0BFA}" type="pres">
      <dgm:prSet presAssocID="{2BA261C8-B900-459B-9D40-7EADA929F2D1}" presName="tx2" presStyleLbl="revTx" presStyleIdx="1" presStyleCnt="5"/>
      <dgm:spPr/>
      <dgm:t>
        <a:bodyPr/>
        <a:lstStyle/>
        <a:p>
          <a:endParaRPr lang="en-US"/>
        </a:p>
      </dgm:t>
    </dgm:pt>
    <dgm:pt modelId="{9A9A33BE-C267-4496-B527-9EEA5CD34F19}" type="pres">
      <dgm:prSet presAssocID="{2BA261C8-B900-459B-9D40-7EADA929F2D1}" presName="vert2" presStyleCnt="0"/>
      <dgm:spPr/>
    </dgm:pt>
    <dgm:pt modelId="{E31BE007-FF9E-4FB3-B822-8E632F2494B0}" type="pres">
      <dgm:prSet presAssocID="{2BA261C8-B900-459B-9D40-7EADA929F2D1}" presName="thinLine2b" presStyleLbl="callout" presStyleIdx="0" presStyleCnt="4"/>
      <dgm:spPr/>
    </dgm:pt>
    <dgm:pt modelId="{FF7FB126-54F2-4142-940D-8AA8377F8B3F}" type="pres">
      <dgm:prSet presAssocID="{2BA261C8-B900-459B-9D40-7EADA929F2D1}" presName="vertSpace2b" presStyleCnt="0"/>
      <dgm:spPr/>
    </dgm:pt>
    <dgm:pt modelId="{1CF177A9-6A53-43B8-9AE3-F6B69F488AB9}" type="pres">
      <dgm:prSet presAssocID="{3088864F-2AA9-41EC-B729-947BB5020491}" presName="horz2" presStyleCnt="0"/>
      <dgm:spPr/>
    </dgm:pt>
    <dgm:pt modelId="{C8E0D569-02ED-4869-9201-B49ECE56CE00}" type="pres">
      <dgm:prSet presAssocID="{3088864F-2AA9-41EC-B729-947BB5020491}" presName="horzSpace2" presStyleCnt="0"/>
      <dgm:spPr/>
    </dgm:pt>
    <dgm:pt modelId="{13EC597E-2178-4853-A2FE-414661CC9DC7}" type="pres">
      <dgm:prSet presAssocID="{3088864F-2AA9-41EC-B729-947BB5020491}" presName="tx2" presStyleLbl="revTx" presStyleIdx="2" presStyleCnt="5"/>
      <dgm:spPr/>
      <dgm:t>
        <a:bodyPr/>
        <a:lstStyle/>
        <a:p>
          <a:endParaRPr lang="en-US"/>
        </a:p>
      </dgm:t>
    </dgm:pt>
    <dgm:pt modelId="{3430C712-1A0C-4F88-875F-4F8277776755}" type="pres">
      <dgm:prSet presAssocID="{3088864F-2AA9-41EC-B729-947BB5020491}" presName="vert2" presStyleCnt="0"/>
      <dgm:spPr/>
    </dgm:pt>
    <dgm:pt modelId="{530E12F9-09A8-4B44-B859-D7BDF0A7957B}" type="pres">
      <dgm:prSet presAssocID="{3088864F-2AA9-41EC-B729-947BB5020491}" presName="thinLine2b" presStyleLbl="callout" presStyleIdx="1" presStyleCnt="4"/>
      <dgm:spPr/>
    </dgm:pt>
    <dgm:pt modelId="{4BCCA921-E129-416B-84DD-EB882D65053B}" type="pres">
      <dgm:prSet presAssocID="{3088864F-2AA9-41EC-B729-947BB5020491}" presName="vertSpace2b" presStyleCnt="0"/>
      <dgm:spPr/>
    </dgm:pt>
    <dgm:pt modelId="{30FDA9E8-44D9-4225-B8A0-12660D70E4C3}" type="pres">
      <dgm:prSet presAssocID="{E16E657F-8EA6-41ED-8F7F-DCE716E9E453}" presName="horz2" presStyleCnt="0"/>
      <dgm:spPr/>
    </dgm:pt>
    <dgm:pt modelId="{9996199A-6E14-49C7-96BE-B251953D7810}" type="pres">
      <dgm:prSet presAssocID="{E16E657F-8EA6-41ED-8F7F-DCE716E9E453}" presName="horzSpace2" presStyleCnt="0"/>
      <dgm:spPr/>
    </dgm:pt>
    <dgm:pt modelId="{F11212B7-D2E9-4FC7-AB1D-4C6ED79B547B}" type="pres">
      <dgm:prSet presAssocID="{E16E657F-8EA6-41ED-8F7F-DCE716E9E453}" presName="tx2" presStyleLbl="revTx" presStyleIdx="3" presStyleCnt="5"/>
      <dgm:spPr/>
      <dgm:t>
        <a:bodyPr/>
        <a:lstStyle/>
        <a:p>
          <a:endParaRPr lang="en-US"/>
        </a:p>
      </dgm:t>
    </dgm:pt>
    <dgm:pt modelId="{C81A8717-FA9C-4CD0-BE79-B6286BE4A6E0}" type="pres">
      <dgm:prSet presAssocID="{E16E657F-8EA6-41ED-8F7F-DCE716E9E453}" presName="vert2" presStyleCnt="0"/>
      <dgm:spPr/>
    </dgm:pt>
    <dgm:pt modelId="{4665EE49-E36F-451F-9258-6BD4089DFD16}" type="pres">
      <dgm:prSet presAssocID="{E16E657F-8EA6-41ED-8F7F-DCE716E9E453}" presName="thinLine2b" presStyleLbl="callout" presStyleIdx="2" presStyleCnt="4"/>
      <dgm:spPr/>
    </dgm:pt>
    <dgm:pt modelId="{61A7DE15-63FD-490C-959B-11AA35D41AF8}" type="pres">
      <dgm:prSet presAssocID="{E16E657F-8EA6-41ED-8F7F-DCE716E9E453}" presName="vertSpace2b" presStyleCnt="0"/>
      <dgm:spPr/>
    </dgm:pt>
    <dgm:pt modelId="{34F91E47-AF44-482E-94DA-5E10C1AB7723}" type="pres">
      <dgm:prSet presAssocID="{59BBDC45-CF5D-4B0E-93ED-3197E8A64742}" presName="horz2" presStyleCnt="0"/>
      <dgm:spPr/>
    </dgm:pt>
    <dgm:pt modelId="{B2607AA8-BEFC-44B6-9B0D-1B8FCB325FEB}" type="pres">
      <dgm:prSet presAssocID="{59BBDC45-CF5D-4B0E-93ED-3197E8A64742}" presName="horzSpace2" presStyleCnt="0"/>
      <dgm:spPr/>
    </dgm:pt>
    <dgm:pt modelId="{23EE11EA-8CF8-4A8B-B37F-6B5D9E50A386}" type="pres">
      <dgm:prSet presAssocID="{59BBDC45-CF5D-4B0E-93ED-3197E8A64742}" presName="tx2" presStyleLbl="revTx" presStyleIdx="4" presStyleCnt="5"/>
      <dgm:spPr/>
      <dgm:t>
        <a:bodyPr/>
        <a:lstStyle/>
        <a:p>
          <a:endParaRPr lang="en-US"/>
        </a:p>
      </dgm:t>
    </dgm:pt>
    <dgm:pt modelId="{5873EABE-542B-4744-A466-D10BE6958834}" type="pres">
      <dgm:prSet presAssocID="{59BBDC45-CF5D-4B0E-93ED-3197E8A64742}" presName="vert2" presStyleCnt="0"/>
      <dgm:spPr/>
    </dgm:pt>
    <dgm:pt modelId="{DE8FDF9B-73F8-431E-8159-D96DBFE389F9}" type="pres">
      <dgm:prSet presAssocID="{59BBDC45-CF5D-4B0E-93ED-3197E8A64742}" presName="thinLine2b" presStyleLbl="callout" presStyleIdx="3" presStyleCnt="4"/>
      <dgm:spPr/>
    </dgm:pt>
    <dgm:pt modelId="{06E8CF48-6460-48B2-A53C-E218389E43CC}" type="pres">
      <dgm:prSet presAssocID="{59BBDC45-CF5D-4B0E-93ED-3197E8A64742}" presName="vertSpace2b" presStyleCnt="0"/>
      <dgm:spPr/>
    </dgm:pt>
  </dgm:ptLst>
  <dgm:cxnLst>
    <dgm:cxn modelId="{94257169-70BB-4DB0-AB05-2F9B0D403DBF}" srcId="{E6D026E7-8AE7-472C-A636-C7FC12BC510A}" destId="{2BA261C8-B900-459B-9D40-7EADA929F2D1}" srcOrd="0" destOrd="0" parTransId="{97F22CE0-8B2C-45F8-90A9-A215508E1D6A}" sibTransId="{5492936F-E615-4F2C-90B5-5AD6605CB12C}"/>
    <dgm:cxn modelId="{2F686653-8956-4016-9DF1-4D37FF75F018}" type="presOf" srcId="{59BBDC45-CF5D-4B0E-93ED-3197E8A64742}" destId="{23EE11EA-8CF8-4A8B-B37F-6B5D9E50A386}" srcOrd="0" destOrd="0" presId="urn:microsoft.com/office/officeart/2008/layout/LinedList"/>
    <dgm:cxn modelId="{CAA5BF91-C06A-4399-9FE2-4CA2BD1C3785}" type="presOf" srcId="{2BA261C8-B900-459B-9D40-7EADA929F2D1}" destId="{10AD1B2B-C4C1-4A8C-BCC1-2A48715D0BFA}" srcOrd="0" destOrd="0" presId="urn:microsoft.com/office/officeart/2008/layout/LinedList"/>
    <dgm:cxn modelId="{ED2424CE-3277-4355-8F71-1E48B4BD49BD}" type="presOf" srcId="{3088864F-2AA9-41EC-B729-947BB5020491}" destId="{13EC597E-2178-4853-A2FE-414661CC9DC7}" srcOrd="0" destOrd="0" presId="urn:microsoft.com/office/officeart/2008/layout/LinedList"/>
    <dgm:cxn modelId="{3A223294-8C42-4D33-A584-2F67AA69D8F6}" srcId="{E6D026E7-8AE7-472C-A636-C7FC12BC510A}" destId="{59BBDC45-CF5D-4B0E-93ED-3197E8A64742}" srcOrd="3" destOrd="0" parTransId="{C753DC3A-EA09-4B71-912C-B3F75F99916D}" sibTransId="{CB315802-B924-4B13-9556-8302AE49E836}"/>
    <dgm:cxn modelId="{A1F0FBFA-3556-41CD-B1AC-81CFF591A8F3}" srcId="{E6D026E7-8AE7-472C-A636-C7FC12BC510A}" destId="{3088864F-2AA9-41EC-B729-947BB5020491}" srcOrd="1" destOrd="0" parTransId="{C6F99C6D-FE0D-495E-87FD-6C52149EEC73}" sibTransId="{99CD2794-9997-401F-B826-5BA3F1528630}"/>
    <dgm:cxn modelId="{6EBD7C35-99E0-4F59-B76F-BA6F768CBEFB}" srcId="{51CB18D5-46CF-4030-B615-C5F1DC5C3681}" destId="{E6D026E7-8AE7-472C-A636-C7FC12BC510A}" srcOrd="0" destOrd="0" parTransId="{D2725EDF-9EEC-4DCE-B803-48A3D1F9DF7A}" sibTransId="{AEAAFF87-BF83-4B84-9460-659A9B364838}"/>
    <dgm:cxn modelId="{90277BF0-1374-4235-A4EF-A4257ED146F9}" type="presOf" srcId="{E6D026E7-8AE7-472C-A636-C7FC12BC510A}" destId="{8A4454A6-8479-4737-9795-9C16EA015A4A}" srcOrd="0" destOrd="0" presId="urn:microsoft.com/office/officeart/2008/layout/LinedList"/>
    <dgm:cxn modelId="{25D894E7-72D7-43C0-B016-2D8FC1F85E1C}" type="presOf" srcId="{51CB18D5-46CF-4030-B615-C5F1DC5C3681}" destId="{2B984F98-9948-466C-BB97-D00FEC504A3C}" srcOrd="0" destOrd="0" presId="urn:microsoft.com/office/officeart/2008/layout/LinedList"/>
    <dgm:cxn modelId="{C9DB80D1-F12B-4C52-B457-3A6B000B7177}" type="presOf" srcId="{E16E657F-8EA6-41ED-8F7F-DCE716E9E453}" destId="{F11212B7-D2E9-4FC7-AB1D-4C6ED79B547B}" srcOrd="0" destOrd="0" presId="urn:microsoft.com/office/officeart/2008/layout/LinedList"/>
    <dgm:cxn modelId="{DB09A9F7-0661-4F7F-B0FA-41421A563BF4}" srcId="{E6D026E7-8AE7-472C-A636-C7FC12BC510A}" destId="{E16E657F-8EA6-41ED-8F7F-DCE716E9E453}" srcOrd="2" destOrd="0" parTransId="{7A590C45-5B72-491A-973A-9E40FCFCDE24}" sibTransId="{B9B81B35-B887-4859-94FE-39DB7194CE37}"/>
    <dgm:cxn modelId="{D0F98EB3-EF34-4867-BE09-E38B43D29E43}" type="presParOf" srcId="{2B984F98-9948-466C-BB97-D00FEC504A3C}" destId="{0E2847F7-A093-419E-BC6D-C15FF01D36F1}" srcOrd="0" destOrd="0" presId="urn:microsoft.com/office/officeart/2008/layout/LinedList"/>
    <dgm:cxn modelId="{6E7801CF-923A-4F0C-8B57-E86F9A09CF77}" type="presParOf" srcId="{2B984F98-9948-466C-BB97-D00FEC504A3C}" destId="{44ED829A-2988-4D85-A5DE-35B0851A41EF}" srcOrd="1" destOrd="0" presId="urn:microsoft.com/office/officeart/2008/layout/LinedList"/>
    <dgm:cxn modelId="{A4B18BA2-40BF-4371-9F81-EA9E45BFB4CA}" type="presParOf" srcId="{44ED829A-2988-4D85-A5DE-35B0851A41EF}" destId="{8A4454A6-8479-4737-9795-9C16EA015A4A}" srcOrd="0" destOrd="0" presId="urn:microsoft.com/office/officeart/2008/layout/LinedList"/>
    <dgm:cxn modelId="{22FB2485-0878-490A-897B-763170419B35}" type="presParOf" srcId="{44ED829A-2988-4D85-A5DE-35B0851A41EF}" destId="{6DB8655F-D1A3-46EB-82B9-0A27C7687354}" srcOrd="1" destOrd="0" presId="urn:microsoft.com/office/officeart/2008/layout/LinedList"/>
    <dgm:cxn modelId="{5C758927-871D-48E9-9D17-F888A2DE8035}" type="presParOf" srcId="{6DB8655F-D1A3-46EB-82B9-0A27C7687354}" destId="{B26329F7-C3C2-4A6D-B869-2F96FEF3F16C}" srcOrd="0" destOrd="0" presId="urn:microsoft.com/office/officeart/2008/layout/LinedList"/>
    <dgm:cxn modelId="{95008ACA-C16D-494D-979B-4DCC9007D4FC}" type="presParOf" srcId="{6DB8655F-D1A3-46EB-82B9-0A27C7687354}" destId="{0DBAC0FA-CB51-44DA-A7CA-B68094B2F5C3}" srcOrd="1" destOrd="0" presId="urn:microsoft.com/office/officeart/2008/layout/LinedList"/>
    <dgm:cxn modelId="{6CA0FA70-C268-4E2F-801E-70E7533C3C5A}" type="presParOf" srcId="{0DBAC0FA-CB51-44DA-A7CA-B68094B2F5C3}" destId="{703AC8A0-20CB-481C-B069-C35104A699A9}" srcOrd="0" destOrd="0" presId="urn:microsoft.com/office/officeart/2008/layout/LinedList"/>
    <dgm:cxn modelId="{B94324B9-35D1-4728-A753-E9A0C1539537}" type="presParOf" srcId="{0DBAC0FA-CB51-44DA-A7CA-B68094B2F5C3}" destId="{10AD1B2B-C4C1-4A8C-BCC1-2A48715D0BFA}" srcOrd="1" destOrd="0" presId="urn:microsoft.com/office/officeart/2008/layout/LinedList"/>
    <dgm:cxn modelId="{570414F4-0881-4F84-B8C5-A33FCE5809C5}" type="presParOf" srcId="{0DBAC0FA-CB51-44DA-A7CA-B68094B2F5C3}" destId="{9A9A33BE-C267-4496-B527-9EEA5CD34F19}" srcOrd="2" destOrd="0" presId="urn:microsoft.com/office/officeart/2008/layout/LinedList"/>
    <dgm:cxn modelId="{2F140F4E-4DB2-40CE-9DFA-1E083721D0A8}" type="presParOf" srcId="{6DB8655F-D1A3-46EB-82B9-0A27C7687354}" destId="{E31BE007-FF9E-4FB3-B822-8E632F2494B0}" srcOrd="2" destOrd="0" presId="urn:microsoft.com/office/officeart/2008/layout/LinedList"/>
    <dgm:cxn modelId="{A03B26CE-0278-4688-901B-ADD70097E14B}" type="presParOf" srcId="{6DB8655F-D1A3-46EB-82B9-0A27C7687354}" destId="{FF7FB126-54F2-4142-940D-8AA8377F8B3F}" srcOrd="3" destOrd="0" presId="urn:microsoft.com/office/officeart/2008/layout/LinedList"/>
    <dgm:cxn modelId="{400058DE-B599-405F-BD45-F874E02FE705}" type="presParOf" srcId="{6DB8655F-D1A3-46EB-82B9-0A27C7687354}" destId="{1CF177A9-6A53-43B8-9AE3-F6B69F488AB9}" srcOrd="4" destOrd="0" presId="urn:microsoft.com/office/officeart/2008/layout/LinedList"/>
    <dgm:cxn modelId="{5F320653-7AEA-45F8-A33C-B4EC2C375F0D}" type="presParOf" srcId="{1CF177A9-6A53-43B8-9AE3-F6B69F488AB9}" destId="{C8E0D569-02ED-4869-9201-B49ECE56CE00}" srcOrd="0" destOrd="0" presId="urn:microsoft.com/office/officeart/2008/layout/LinedList"/>
    <dgm:cxn modelId="{2EBB3704-7851-47E2-8937-0A531EBBB19A}" type="presParOf" srcId="{1CF177A9-6A53-43B8-9AE3-F6B69F488AB9}" destId="{13EC597E-2178-4853-A2FE-414661CC9DC7}" srcOrd="1" destOrd="0" presId="urn:microsoft.com/office/officeart/2008/layout/LinedList"/>
    <dgm:cxn modelId="{BF946315-A777-4756-87F4-339F6701409E}" type="presParOf" srcId="{1CF177A9-6A53-43B8-9AE3-F6B69F488AB9}" destId="{3430C712-1A0C-4F88-875F-4F8277776755}" srcOrd="2" destOrd="0" presId="urn:microsoft.com/office/officeart/2008/layout/LinedList"/>
    <dgm:cxn modelId="{9EBB8C65-00A6-4110-8CB3-4CBE3B7D2A5A}" type="presParOf" srcId="{6DB8655F-D1A3-46EB-82B9-0A27C7687354}" destId="{530E12F9-09A8-4B44-B859-D7BDF0A7957B}" srcOrd="5" destOrd="0" presId="urn:microsoft.com/office/officeart/2008/layout/LinedList"/>
    <dgm:cxn modelId="{F630B665-5B61-4A1E-BF80-DD8786C7AB98}" type="presParOf" srcId="{6DB8655F-D1A3-46EB-82B9-0A27C7687354}" destId="{4BCCA921-E129-416B-84DD-EB882D65053B}" srcOrd="6" destOrd="0" presId="urn:microsoft.com/office/officeart/2008/layout/LinedList"/>
    <dgm:cxn modelId="{2C7055EB-AC88-49E7-AB4D-1AAB3E1A1378}" type="presParOf" srcId="{6DB8655F-D1A3-46EB-82B9-0A27C7687354}" destId="{30FDA9E8-44D9-4225-B8A0-12660D70E4C3}" srcOrd="7" destOrd="0" presId="urn:microsoft.com/office/officeart/2008/layout/LinedList"/>
    <dgm:cxn modelId="{4B54CA61-8E28-4892-81CE-146E8F1AB3C7}" type="presParOf" srcId="{30FDA9E8-44D9-4225-B8A0-12660D70E4C3}" destId="{9996199A-6E14-49C7-96BE-B251953D7810}" srcOrd="0" destOrd="0" presId="urn:microsoft.com/office/officeart/2008/layout/LinedList"/>
    <dgm:cxn modelId="{DE1434C2-4217-40E7-8159-687D7930E5F8}" type="presParOf" srcId="{30FDA9E8-44D9-4225-B8A0-12660D70E4C3}" destId="{F11212B7-D2E9-4FC7-AB1D-4C6ED79B547B}" srcOrd="1" destOrd="0" presId="urn:microsoft.com/office/officeart/2008/layout/LinedList"/>
    <dgm:cxn modelId="{873CF20A-16AE-4981-B152-291E77A40E78}" type="presParOf" srcId="{30FDA9E8-44D9-4225-B8A0-12660D70E4C3}" destId="{C81A8717-FA9C-4CD0-BE79-B6286BE4A6E0}" srcOrd="2" destOrd="0" presId="urn:microsoft.com/office/officeart/2008/layout/LinedList"/>
    <dgm:cxn modelId="{772107F0-37EF-4EDA-94CB-2B7AC4EFD9CB}" type="presParOf" srcId="{6DB8655F-D1A3-46EB-82B9-0A27C7687354}" destId="{4665EE49-E36F-451F-9258-6BD4089DFD16}" srcOrd="8" destOrd="0" presId="urn:microsoft.com/office/officeart/2008/layout/LinedList"/>
    <dgm:cxn modelId="{53CA8991-C8D0-4C4C-BC57-8FB43DF6D502}" type="presParOf" srcId="{6DB8655F-D1A3-46EB-82B9-0A27C7687354}" destId="{61A7DE15-63FD-490C-959B-11AA35D41AF8}" srcOrd="9" destOrd="0" presId="urn:microsoft.com/office/officeart/2008/layout/LinedList"/>
    <dgm:cxn modelId="{1E5610C8-5F4A-4F41-AA0E-2591AED26695}" type="presParOf" srcId="{6DB8655F-D1A3-46EB-82B9-0A27C7687354}" destId="{34F91E47-AF44-482E-94DA-5E10C1AB7723}" srcOrd="10" destOrd="0" presId="urn:microsoft.com/office/officeart/2008/layout/LinedList"/>
    <dgm:cxn modelId="{799FA7D7-CCDA-4EF5-81D5-8E1D572FE1BE}" type="presParOf" srcId="{34F91E47-AF44-482E-94DA-5E10C1AB7723}" destId="{B2607AA8-BEFC-44B6-9B0D-1B8FCB325FEB}" srcOrd="0" destOrd="0" presId="urn:microsoft.com/office/officeart/2008/layout/LinedList"/>
    <dgm:cxn modelId="{BFC9AF72-9B25-422A-9285-4628C8C49EC4}" type="presParOf" srcId="{34F91E47-AF44-482E-94DA-5E10C1AB7723}" destId="{23EE11EA-8CF8-4A8B-B37F-6B5D9E50A386}" srcOrd="1" destOrd="0" presId="urn:microsoft.com/office/officeart/2008/layout/LinedList"/>
    <dgm:cxn modelId="{1E89464C-D96E-474E-BBC4-FFDA7F582D4A}" type="presParOf" srcId="{34F91E47-AF44-482E-94DA-5E10C1AB7723}" destId="{5873EABE-542B-4744-A466-D10BE6958834}" srcOrd="2" destOrd="0" presId="urn:microsoft.com/office/officeart/2008/layout/LinedList"/>
    <dgm:cxn modelId="{8906CE2C-6C6C-4924-8241-566E12B159F1}" type="presParOf" srcId="{6DB8655F-D1A3-46EB-82B9-0A27C7687354}" destId="{DE8FDF9B-73F8-431E-8159-D96DBFE389F9}" srcOrd="11" destOrd="0" presId="urn:microsoft.com/office/officeart/2008/layout/LinedList"/>
    <dgm:cxn modelId="{86666469-3C4C-41FA-879A-A068F44B4721}" type="presParOf" srcId="{6DB8655F-D1A3-46EB-82B9-0A27C7687354}" destId="{06E8CF48-6460-48B2-A53C-E218389E43CC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311CD57-0686-434F-9B50-3B8CB29F24D3}" type="doc">
      <dgm:prSet loTypeId="urn:microsoft.com/office/officeart/2005/8/layout/vList2" loCatId="list" qsTypeId="urn:microsoft.com/office/officeart/2005/8/quickstyle/simple3" qsCatId="simple" csTypeId="urn:microsoft.com/office/officeart/2005/8/colors/accent6_5" csCatId="accent6" phldr="1"/>
      <dgm:spPr/>
      <dgm:t>
        <a:bodyPr/>
        <a:lstStyle/>
        <a:p>
          <a:endParaRPr lang="hr-HR"/>
        </a:p>
      </dgm:t>
    </dgm:pt>
    <dgm:pt modelId="{3965E847-EA61-406B-B6CD-D6C3C8438881}">
      <dgm:prSet phldrT="[Text]" custT="1"/>
      <dgm:spPr/>
      <dgm:t>
        <a:bodyPr/>
        <a:lstStyle/>
        <a:p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Hrvatskoj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se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liječenje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rehabilitacija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alkoholičara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najčešće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provodi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kroz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stacionarno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liječenje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parcijalnu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hospitalizaciju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te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grupe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samopomoći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2200" dirty="0">
            <a:latin typeface="Arial" panose="020B0604020202020204" pitchFamily="34" charset="0"/>
            <a:ea typeface="MS Mincho" panose="02020609040205080304" pitchFamily="49" charset="-128"/>
            <a:cs typeface="Arial" panose="020B0604020202020204" pitchFamily="34" charset="0"/>
          </a:endParaRPr>
        </a:p>
        <a:p>
          <a:r>
            <a:rPr lang="hr-HR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Bolnička detoksikacija nije prihvaćena kao standardna mjera u liječenju alkoholičara.</a:t>
          </a:r>
          <a:endParaRPr lang="hr-HR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3E0FD6-134D-4D1F-8092-893B9C6C728A}" type="parTrans" cxnId="{B8F7DF2E-FD58-4C37-9A67-40CBF508AB1D}">
      <dgm:prSet/>
      <dgm:spPr/>
      <dgm:t>
        <a:bodyPr/>
        <a:lstStyle/>
        <a:p>
          <a:endParaRPr lang="hr-HR"/>
        </a:p>
      </dgm:t>
    </dgm:pt>
    <dgm:pt modelId="{9C2068C1-1A77-4CFD-A882-7E297044EAEC}" type="sibTrans" cxnId="{B8F7DF2E-FD58-4C37-9A67-40CBF508AB1D}">
      <dgm:prSet/>
      <dgm:spPr/>
      <dgm:t>
        <a:bodyPr/>
        <a:lstStyle/>
        <a:p>
          <a:endParaRPr lang="hr-HR"/>
        </a:p>
      </dgm:t>
    </dgm:pt>
    <dgm:pt modelId="{4BFA89F8-E76D-4968-855A-B57F96631E93}">
      <dgm:prSet phldrT="[Text]"/>
      <dgm:spPr/>
      <dgm:t>
        <a:bodyPr/>
        <a:lstStyle/>
        <a:p>
          <a:endParaRPr lang="hr-HR" dirty="0"/>
        </a:p>
      </dgm:t>
    </dgm:pt>
    <dgm:pt modelId="{C9F3A9A3-16EE-4FF3-83F6-8252FBA56997}" type="parTrans" cxnId="{44CA2F92-0BB5-49C5-A61A-AEBDEC52A525}">
      <dgm:prSet/>
      <dgm:spPr/>
      <dgm:t>
        <a:bodyPr/>
        <a:lstStyle/>
        <a:p>
          <a:endParaRPr lang="hr-HR"/>
        </a:p>
      </dgm:t>
    </dgm:pt>
    <dgm:pt modelId="{47623610-E252-42EF-A60D-E449AE3A3240}" type="sibTrans" cxnId="{44CA2F92-0BB5-49C5-A61A-AEBDEC52A525}">
      <dgm:prSet/>
      <dgm:spPr/>
      <dgm:t>
        <a:bodyPr/>
        <a:lstStyle/>
        <a:p>
          <a:endParaRPr lang="hr-HR"/>
        </a:p>
      </dgm:t>
    </dgm:pt>
    <dgm:pt modelId="{0F7C5AE4-1C03-4DBB-B912-4DFFBBF94BC8}">
      <dgm:prSet phldrT="[Text]" custT="1"/>
      <dgm:spPr/>
      <dgm:t>
        <a:bodyPr/>
        <a:lstStyle/>
        <a:p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Loša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strana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bolničkog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liječenja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da,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osim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što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ekonomski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nepovoljnija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da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izaziva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hospitalizam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te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gura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alkoholičara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regresivnu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poziciju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koja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ga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pasivizira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Nakon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takve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pasivizacije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ga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teže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vratiti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realitet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usmjeriti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ka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prihvaćanju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odgovornosti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za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svoje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liječnje</a:t>
          </a:r>
          <a:r>
            <a:rPr lang="en-US" sz="2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ADD0AB-0C1D-41B7-BDC5-2BFE930D830C}" type="parTrans" cxnId="{56A52D6E-E2B0-4897-B5CD-3DCAA7FAF58A}">
      <dgm:prSet/>
      <dgm:spPr/>
      <dgm:t>
        <a:bodyPr/>
        <a:lstStyle/>
        <a:p>
          <a:endParaRPr lang="hr-HR"/>
        </a:p>
      </dgm:t>
    </dgm:pt>
    <dgm:pt modelId="{D5C38772-910A-4964-8083-9F58432FB5C6}" type="sibTrans" cxnId="{56A52D6E-E2B0-4897-B5CD-3DCAA7FAF58A}">
      <dgm:prSet/>
      <dgm:spPr/>
      <dgm:t>
        <a:bodyPr/>
        <a:lstStyle/>
        <a:p>
          <a:endParaRPr lang="hr-HR"/>
        </a:p>
      </dgm:t>
    </dgm:pt>
    <dgm:pt modelId="{0E624641-9A2F-41D7-A50B-4A64D3E1A844}">
      <dgm:prSet phldrT="[Text]" custT="1"/>
      <dgm:spPr/>
      <dgm:t>
        <a:bodyPr/>
        <a:lstStyle/>
        <a:p>
          <a:endParaRPr lang="hr-HR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B90837-C5D4-403E-A6A5-97645621AA2F}" type="parTrans" cxnId="{43663519-3EC9-4EEB-9AE2-492064F411B2}">
      <dgm:prSet/>
      <dgm:spPr/>
      <dgm:t>
        <a:bodyPr/>
        <a:lstStyle/>
        <a:p>
          <a:endParaRPr lang="hr-HR"/>
        </a:p>
      </dgm:t>
    </dgm:pt>
    <dgm:pt modelId="{BBC2AB6A-58E5-47D3-8F3A-9785EE544E79}" type="sibTrans" cxnId="{43663519-3EC9-4EEB-9AE2-492064F411B2}">
      <dgm:prSet/>
      <dgm:spPr/>
      <dgm:t>
        <a:bodyPr/>
        <a:lstStyle/>
        <a:p>
          <a:endParaRPr lang="hr-HR"/>
        </a:p>
      </dgm:t>
    </dgm:pt>
    <dgm:pt modelId="{75836A39-6F18-46C0-88F0-EED4E9F819F5}" type="pres">
      <dgm:prSet presAssocID="{E311CD57-0686-434F-9B50-3B8CB29F24D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81534E-88E4-476F-9A16-55B7D8C09B6E}" type="pres">
      <dgm:prSet presAssocID="{3965E847-EA61-406B-B6CD-D6C3C8438881}" presName="parentText" presStyleLbl="node1" presStyleIdx="0" presStyleCnt="2" custLinFactNeighborX="8196" custLinFactNeighborY="-6702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035269-D000-4740-8AFA-7DFBD3B011EA}" type="pres">
      <dgm:prSet presAssocID="{3965E847-EA61-406B-B6CD-D6C3C843888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332AC9-1DDB-4EB3-8C71-BA6B8EC89213}" type="pres">
      <dgm:prSet presAssocID="{0F7C5AE4-1C03-4DBB-B912-4DFFBBF94BC8}" presName="parentText" presStyleLbl="node1" presStyleIdx="1" presStyleCnt="2" custLinFactNeighborX="47411" custLinFactNeighborY="1052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330713-72BE-4F15-BEA8-365571FC3476}" type="pres">
      <dgm:prSet presAssocID="{0F7C5AE4-1C03-4DBB-B912-4DFFBBF94BC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E936CD7-3634-402F-9374-D7A449D80568}" type="presOf" srcId="{4BFA89F8-E76D-4968-855A-B57F96631E93}" destId="{A0035269-D000-4740-8AFA-7DFBD3B011EA}" srcOrd="0" destOrd="0" presId="urn:microsoft.com/office/officeart/2005/8/layout/vList2"/>
    <dgm:cxn modelId="{CFBD560E-31E8-4509-9F82-2482565CD626}" type="presOf" srcId="{0F7C5AE4-1C03-4DBB-B912-4DFFBBF94BC8}" destId="{01332AC9-1DDB-4EB3-8C71-BA6B8EC89213}" srcOrd="0" destOrd="0" presId="urn:microsoft.com/office/officeart/2005/8/layout/vList2"/>
    <dgm:cxn modelId="{2FE784C0-FE15-4E9F-AFA1-ECF5149B5DAD}" type="presOf" srcId="{0E624641-9A2F-41D7-A50B-4A64D3E1A844}" destId="{FE330713-72BE-4F15-BEA8-365571FC3476}" srcOrd="0" destOrd="0" presId="urn:microsoft.com/office/officeart/2005/8/layout/vList2"/>
    <dgm:cxn modelId="{56A52D6E-E2B0-4897-B5CD-3DCAA7FAF58A}" srcId="{E311CD57-0686-434F-9B50-3B8CB29F24D3}" destId="{0F7C5AE4-1C03-4DBB-B912-4DFFBBF94BC8}" srcOrd="1" destOrd="0" parTransId="{D1ADD0AB-0C1D-41B7-BDC5-2BFE930D830C}" sibTransId="{D5C38772-910A-4964-8083-9F58432FB5C6}"/>
    <dgm:cxn modelId="{F1B8E3CF-4BE9-436F-A189-27379F73656D}" type="presOf" srcId="{3965E847-EA61-406B-B6CD-D6C3C8438881}" destId="{6281534E-88E4-476F-9A16-55B7D8C09B6E}" srcOrd="0" destOrd="0" presId="urn:microsoft.com/office/officeart/2005/8/layout/vList2"/>
    <dgm:cxn modelId="{43663519-3EC9-4EEB-9AE2-492064F411B2}" srcId="{0F7C5AE4-1C03-4DBB-B912-4DFFBBF94BC8}" destId="{0E624641-9A2F-41D7-A50B-4A64D3E1A844}" srcOrd="0" destOrd="0" parTransId="{DEB90837-C5D4-403E-A6A5-97645621AA2F}" sibTransId="{BBC2AB6A-58E5-47D3-8F3A-9785EE544E79}"/>
    <dgm:cxn modelId="{D8683978-85BF-41FA-9475-F601040372F9}" type="presOf" srcId="{E311CD57-0686-434F-9B50-3B8CB29F24D3}" destId="{75836A39-6F18-46C0-88F0-EED4E9F819F5}" srcOrd="0" destOrd="0" presId="urn:microsoft.com/office/officeart/2005/8/layout/vList2"/>
    <dgm:cxn modelId="{44CA2F92-0BB5-49C5-A61A-AEBDEC52A525}" srcId="{3965E847-EA61-406B-B6CD-D6C3C8438881}" destId="{4BFA89F8-E76D-4968-855A-B57F96631E93}" srcOrd="0" destOrd="0" parTransId="{C9F3A9A3-16EE-4FF3-83F6-8252FBA56997}" sibTransId="{47623610-E252-42EF-A60D-E449AE3A3240}"/>
    <dgm:cxn modelId="{B8F7DF2E-FD58-4C37-9A67-40CBF508AB1D}" srcId="{E311CD57-0686-434F-9B50-3B8CB29F24D3}" destId="{3965E847-EA61-406B-B6CD-D6C3C8438881}" srcOrd="0" destOrd="0" parTransId="{413E0FD6-134D-4D1F-8092-893B9C6C728A}" sibTransId="{9C2068C1-1A77-4CFD-A882-7E297044EAEC}"/>
    <dgm:cxn modelId="{521F27CC-F5D2-4963-83E5-7DE2BC970400}" type="presParOf" srcId="{75836A39-6F18-46C0-88F0-EED4E9F819F5}" destId="{6281534E-88E4-476F-9A16-55B7D8C09B6E}" srcOrd="0" destOrd="0" presId="urn:microsoft.com/office/officeart/2005/8/layout/vList2"/>
    <dgm:cxn modelId="{6B80F853-0DA4-49D0-8220-229B9975A5C6}" type="presParOf" srcId="{75836A39-6F18-46C0-88F0-EED4E9F819F5}" destId="{A0035269-D000-4740-8AFA-7DFBD3B011EA}" srcOrd="1" destOrd="0" presId="urn:microsoft.com/office/officeart/2005/8/layout/vList2"/>
    <dgm:cxn modelId="{D68738C4-B321-43A8-931E-363BCDCEFD7A}" type="presParOf" srcId="{75836A39-6F18-46C0-88F0-EED4E9F819F5}" destId="{01332AC9-1DDB-4EB3-8C71-BA6B8EC89213}" srcOrd="2" destOrd="0" presId="urn:microsoft.com/office/officeart/2005/8/layout/vList2"/>
    <dgm:cxn modelId="{2222224F-FE6E-4DA6-9FF0-14B02643858A}" type="presParOf" srcId="{75836A39-6F18-46C0-88F0-EED4E9F819F5}" destId="{FE330713-72BE-4F15-BEA8-365571FC347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0762884-8522-49B8-8F9D-02486E5DEBF0}" type="doc">
      <dgm:prSet loTypeId="urn:microsoft.com/office/officeart/2005/8/layout/hProcess9" loCatId="process" qsTypeId="urn:microsoft.com/office/officeart/2005/8/quickstyle/simple1" qsCatId="simple" csTypeId="urn:microsoft.com/office/officeart/2005/8/colors/accent6_5" csCatId="accent6" phldr="1"/>
      <dgm:spPr/>
    </dgm:pt>
    <dgm:pt modelId="{499CFE48-DADC-4C6D-91F4-4A1173E71C57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pristup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pomaganja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osobama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s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problemom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pijenja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po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načelima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samopomoći</a:t>
          </a:r>
          <a:r>
            <a:rPr lang="hr-HR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(KLA/AA)</a:t>
          </a:r>
          <a:endParaRPr lang="hr-HR" dirty="0"/>
        </a:p>
      </dgm:t>
    </dgm:pt>
    <dgm:pt modelId="{D4C72950-C9EB-42C9-B29E-E0C77CE63AA2}" type="parTrans" cxnId="{4F5FB976-587A-42AF-9539-3CA5EA2F779E}">
      <dgm:prSet/>
      <dgm:spPr/>
      <dgm:t>
        <a:bodyPr/>
        <a:lstStyle/>
        <a:p>
          <a:endParaRPr lang="hr-HR"/>
        </a:p>
      </dgm:t>
    </dgm:pt>
    <dgm:pt modelId="{D3AB49EF-897D-4306-B1B8-C1310F0670F8}" type="sibTrans" cxnId="{4F5FB976-587A-42AF-9539-3CA5EA2F779E}">
      <dgm:prSet/>
      <dgm:spPr/>
      <dgm:t>
        <a:bodyPr/>
        <a:lstStyle/>
        <a:p>
          <a:endParaRPr lang="hr-HR"/>
        </a:p>
      </dgm:t>
    </dgm:pt>
    <dgm:pt modelId="{6E992F06-E0BC-4C97-AFCF-35E258F2E50E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izmjena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stila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života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alkoholičara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njihovih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obitelji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te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usvajanje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zdravijeg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uspješnijeg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načina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funkcioniranja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endParaRPr lang="hr-HR" dirty="0"/>
        </a:p>
      </dgm:t>
    </dgm:pt>
    <dgm:pt modelId="{5302D37A-54E6-4546-AAA0-07B9DB1B4515}" type="parTrans" cxnId="{DCD83F60-EA94-405E-8153-594B75F5E548}">
      <dgm:prSet/>
      <dgm:spPr/>
      <dgm:t>
        <a:bodyPr/>
        <a:lstStyle/>
        <a:p>
          <a:endParaRPr lang="hr-HR"/>
        </a:p>
      </dgm:t>
    </dgm:pt>
    <dgm:pt modelId="{569A0EED-E431-4643-8F9C-A148D0D6DB1F}" type="sibTrans" cxnId="{DCD83F60-EA94-405E-8153-594B75F5E548}">
      <dgm:prSet/>
      <dgm:spPr/>
      <dgm:t>
        <a:bodyPr/>
        <a:lstStyle/>
        <a:p>
          <a:endParaRPr lang="hr-HR"/>
        </a:p>
      </dgm:t>
    </dgm:pt>
    <dgm:pt modelId="{051BAFD5-4958-492E-92BF-C5156AD47E7B}" type="pres">
      <dgm:prSet presAssocID="{70762884-8522-49B8-8F9D-02486E5DEBF0}" presName="CompostProcess" presStyleCnt="0">
        <dgm:presLayoutVars>
          <dgm:dir/>
          <dgm:resizeHandles val="exact"/>
        </dgm:presLayoutVars>
      </dgm:prSet>
      <dgm:spPr/>
    </dgm:pt>
    <dgm:pt modelId="{44BBAE6F-0869-4A9A-9F0B-ED43BC662A82}" type="pres">
      <dgm:prSet presAssocID="{70762884-8522-49B8-8F9D-02486E5DEBF0}" presName="arrow" presStyleLbl="bgShp" presStyleIdx="0" presStyleCnt="1"/>
      <dgm:spPr/>
    </dgm:pt>
    <dgm:pt modelId="{EDF7402F-6AD7-4C7F-BFFA-E36AC23132F0}" type="pres">
      <dgm:prSet presAssocID="{70762884-8522-49B8-8F9D-02486E5DEBF0}" presName="linearProcess" presStyleCnt="0"/>
      <dgm:spPr/>
    </dgm:pt>
    <dgm:pt modelId="{098EC087-EAA8-4B57-9C67-3A9BDE1E9495}" type="pres">
      <dgm:prSet presAssocID="{499CFE48-DADC-4C6D-91F4-4A1173E71C57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5B0242-9E56-4E48-B6BB-4EF502122C18}" type="pres">
      <dgm:prSet presAssocID="{D3AB49EF-897D-4306-B1B8-C1310F0670F8}" presName="sibTrans" presStyleCnt="0"/>
      <dgm:spPr/>
    </dgm:pt>
    <dgm:pt modelId="{1508A25E-8EC1-4B6A-8534-692C5ABAED02}" type="pres">
      <dgm:prSet presAssocID="{6E992F06-E0BC-4C97-AFCF-35E258F2E50E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5FB976-587A-42AF-9539-3CA5EA2F779E}" srcId="{70762884-8522-49B8-8F9D-02486E5DEBF0}" destId="{499CFE48-DADC-4C6D-91F4-4A1173E71C57}" srcOrd="0" destOrd="0" parTransId="{D4C72950-C9EB-42C9-B29E-E0C77CE63AA2}" sibTransId="{D3AB49EF-897D-4306-B1B8-C1310F0670F8}"/>
    <dgm:cxn modelId="{5E54122D-CF8D-455D-B45F-56F5DA3143EA}" type="presOf" srcId="{70762884-8522-49B8-8F9D-02486E5DEBF0}" destId="{051BAFD5-4958-492E-92BF-C5156AD47E7B}" srcOrd="0" destOrd="0" presId="urn:microsoft.com/office/officeart/2005/8/layout/hProcess9"/>
    <dgm:cxn modelId="{C8FEFB5F-3D54-4677-9F5C-AB0499661428}" type="presOf" srcId="{6E992F06-E0BC-4C97-AFCF-35E258F2E50E}" destId="{1508A25E-8EC1-4B6A-8534-692C5ABAED02}" srcOrd="0" destOrd="0" presId="urn:microsoft.com/office/officeart/2005/8/layout/hProcess9"/>
    <dgm:cxn modelId="{BB90A720-3636-45B6-A5F4-50238F27E80A}" type="presOf" srcId="{499CFE48-DADC-4C6D-91F4-4A1173E71C57}" destId="{098EC087-EAA8-4B57-9C67-3A9BDE1E9495}" srcOrd="0" destOrd="0" presId="urn:microsoft.com/office/officeart/2005/8/layout/hProcess9"/>
    <dgm:cxn modelId="{DCD83F60-EA94-405E-8153-594B75F5E548}" srcId="{70762884-8522-49B8-8F9D-02486E5DEBF0}" destId="{6E992F06-E0BC-4C97-AFCF-35E258F2E50E}" srcOrd="1" destOrd="0" parTransId="{5302D37A-54E6-4546-AAA0-07B9DB1B4515}" sibTransId="{569A0EED-E431-4643-8F9C-A148D0D6DB1F}"/>
    <dgm:cxn modelId="{F3C9A4AA-14C3-4578-87AC-396C392CD461}" type="presParOf" srcId="{051BAFD5-4958-492E-92BF-C5156AD47E7B}" destId="{44BBAE6F-0869-4A9A-9F0B-ED43BC662A82}" srcOrd="0" destOrd="0" presId="urn:microsoft.com/office/officeart/2005/8/layout/hProcess9"/>
    <dgm:cxn modelId="{971324F0-5270-4C05-B826-BD92259863A3}" type="presParOf" srcId="{051BAFD5-4958-492E-92BF-C5156AD47E7B}" destId="{EDF7402F-6AD7-4C7F-BFFA-E36AC23132F0}" srcOrd="1" destOrd="0" presId="urn:microsoft.com/office/officeart/2005/8/layout/hProcess9"/>
    <dgm:cxn modelId="{B5989AC3-ECB1-4A5D-B900-8F7D97897358}" type="presParOf" srcId="{EDF7402F-6AD7-4C7F-BFFA-E36AC23132F0}" destId="{098EC087-EAA8-4B57-9C67-3A9BDE1E9495}" srcOrd="0" destOrd="0" presId="urn:microsoft.com/office/officeart/2005/8/layout/hProcess9"/>
    <dgm:cxn modelId="{0DD4DE71-CE9B-4BB9-B2A5-D2F3A4F068AD}" type="presParOf" srcId="{EDF7402F-6AD7-4C7F-BFFA-E36AC23132F0}" destId="{0F5B0242-9E56-4E48-B6BB-4EF502122C18}" srcOrd="1" destOrd="0" presId="urn:microsoft.com/office/officeart/2005/8/layout/hProcess9"/>
    <dgm:cxn modelId="{C73CD4BA-5EDC-4FF4-84B7-742AC8249099}" type="presParOf" srcId="{EDF7402F-6AD7-4C7F-BFFA-E36AC23132F0}" destId="{1508A25E-8EC1-4B6A-8534-692C5ABAED02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58305C8-9F0B-492D-9BFD-A4B1046AEBFB}" type="doc">
      <dgm:prSet loTypeId="urn:microsoft.com/office/officeart/2005/8/layout/vList2" loCatId="list" qsTypeId="urn:microsoft.com/office/officeart/2005/8/quickstyle/simple3" qsCatId="simple" csTypeId="urn:microsoft.com/office/officeart/2005/8/colors/accent6_4" csCatId="accent6" phldr="1"/>
      <dgm:spPr/>
      <dgm:t>
        <a:bodyPr/>
        <a:lstStyle/>
        <a:p>
          <a:endParaRPr lang="hr-HR"/>
        </a:p>
      </dgm:t>
    </dgm:pt>
    <dgm:pt modelId="{B2988D17-9632-4051-A85C-62696D7938FC}">
      <dgm:prSet phldrT="[Text]" custT="1"/>
      <dgm:spPr/>
      <dgm:t>
        <a:bodyPr/>
        <a:lstStyle/>
        <a:p>
          <a:r>
            <a:rPr lang="hr-HR" sz="2400" dirty="0">
              <a:latin typeface="Arial" panose="020B0604020202020204" pitchFamily="34" charset="0"/>
              <a:cs typeface="Arial" panose="020B0604020202020204" pitchFamily="34" charset="0"/>
            </a:rPr>
            <a:t>Otprilike 20 % ovisnika o alkoholu prestane piti bez ičije pomoći i bez ikakvog liječenja ostvaruju višegodišnju apstinenciju</a:t>
          </a:r>
          <a:endParaRPr lang="hr-HR" sz="2400" dirty="0"/>
        </a:p>
      </dgm:t>
    </dgm:pt>
    <dgm:pt modelId="{F7C1A909-9305-4F35-A08A-6F5FF84440E0}" type="parTrans" cxnId="{A8ABB9C4-DDF7-4B4B-8AA2-6D57BBE184EE}">
      <dgm:prSet/>
      <dgm:spPr/>
      <dgm:t>
        <a:bodyPr/>
        <a:lstStyle/>
        <a:p>
          <a:endParaRPr lang="hr-HR"/>
        </a:p>
      </dgm:t>
    </dgm:pt>
    <dgm:pt modelId="{062A125A-D4EA-4393-A026-73245DC9ABF9}" type="sibTrans" cxnId="{A8ABB9C4-DDF7-4B4B-8AA2-6D57BBE184EE}">
      <dgm:prSet/>
      <dgm:spPr/>
      <dgm:t>
        <a:bodyPr/>
        <a:lstStyle/>
        <a:p>
          <a:endParaRPr lang="hr-HR"/>
        </a:p>
      </dgm:t>
    </dgm:pt>
    <dgm:pt modelId="{57579910-DF42-4046-9881-90E27F8D34DA}">
      <dgm:prSet phldrT="[Text]" phldr="1"/>
      <dgm:spPr/>
      <dgm:t>
        <a:bodyPr/>
        <a:lstStyle/>
        <a:p>
          <a:endParaRPr lang="hr-HR"/>
        </a:p>
      </dgm:t>
    </dgm:pt>
    <dgm:pt modelId="{BD0FDAA5-E0BD-4F38-A266-B0226AF16AA5}" type="parTrans" cxnId="{7CA424F3-7674-42D7-BA1C-7DCF61579E0E}">
      <dgm:prSet/>
      <dgm:spPr/>
      <dgm:t>
        <a:bodyPr/>
        <a:lstStyle/>
        <a:p>
          <a:endParaRPr lang="hr-HR"/>
        </a:p>
      </dgm:t>
    </dgm:pt>
    <dgm:pt modelId="{F709F86F-A2D0-4878-A6C5-46DD9CA4C2B9}" type="sibTrans" cxnId="{7CA424F3-7674-42D7-BA1C-7DCF61579E0E}">
      <dgm:prSet/>
      <dgm:spPr/>
      <dgm:t>
        <a:bodyPr/>
        <a:lstStyle/>
        <a:p>
          <a:endParaRPr lang="hr-HR"/>
        </a:p>
      </dgm:t>
    </dgm:pt>
    <dgm:pt modelId="{B1101C03-192D-4542-8677-0F2431D82F6C}">
      <dgm:prSet phldrT="[Text]"/>
      <dgm:spPr/>
      <dgm:t>
        <a:bodyPr/>
        <a:lstStyle/>
        <a:p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Ovisnici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o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alkoholu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uspostavi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bolničke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apstinencije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nastave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pohađati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Klubove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liječenih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60 %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slučajeva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uspijevaju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održati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apstinenciju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toku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prve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godine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a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njih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40 % u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narednih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pet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godina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što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ipak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dobar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uspjeh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ako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znamo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da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alkoholizam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kronična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recidivirajuća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bolest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dirty="0"/>
        </a:p>
      </dgm:t>
    </dgm:pt>
    <dgm:pt modelId="{D3BB3821-5558-4CB4-B137-5C819C27D95E}" type="parTrans" cxnId="{46B10CEE-17E5-4701-A2CA-172524525840}">
      <dgm:prSet/>
      <dgm:spPr/>
      <dgm:t>
        <a:bodyPr/>
        <a:lstStyle/>
        <a:p>
          <a:endParaRPr lang="hr-HR"/>
        </a:p>
      </dgm:t>
    </dgm:pt>
    <dgm:pt modelId="{B69372BE-16B1-4CDB-A9FD-0406E331CD8A}" type="sibTrans" cxnId="{46B10CEE-17E5-4701-A2CA-172524525840}">
      <dgm:prSet/>
      <dgm:spPr/>
      <dgm:t>
        <a:bodyPr/>
        <a:lstStyle/>
        <a:p>
          <a:endParaRPr lang="hr-HR"/>
        </a:p>
      </dgm:t>
    </dgm:pt>
    <dgm:pt modelId="{AFA9D751-D9A2-44A1-ACCC-483C7AE9FAA3}">
      <dgm:prSet phldrT="[Text]" phldr="1"/>
      <dgm:spPr/>
      <dgm:t>
        <a:bodyPr/>
        <a:lstStyle/>
        <a:p>
          <a:endParaRPr lang="hr-HR"/>
        </a:p>
      </dgm:t>
    </dgm:pt>
    <dgm:pt modelId="{BF151947-B4EB-479B-A2E9-830166F618A2}" type="parTrans" cxnId="{CC80B672-7FC2-462A-876F-F572C05D97D6}">
      <dgm:prSet/>
      <dgm:spPr/>
      <dgm:t>
        <a:bodyPr/>
        <a:lstStyle/>
        <a:p>
          <a:endParaRPr lang="hr-HR"/>
        </a:p>
      </dgm:t>
    </dgm:pt>
    <dgm:pt modelId="{FA78E7C4-3CA6-4DCF-BF87-715DF62C708A}" type="sibTrans" cxnId="{CC80B672-7FC2-462A-876F-F572C05D97D6}">
      <dgm:prSet/>
      <dgm:spPr/>
      <dgm:t>
        <a:bodyPr/>
        <a:lstStyle/>
        <a:p>
          <a:endParaRPr lang="hr-HR"/>
        </a:p>
      </dgm:t>
    </dgm:pt>
    <dgm:pt modelId="{46F00FD8-A422-457B-B705-C1D9A84E8986}" type="pres">
      <dgm:prSet presAssocID="{158305C8-9F0B-492D-9BFD-A4B1046AEBF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4FE2CD-FBA8-418C-B129-FD8D876F2662}" type="pres">
      <dgm:prSet presAssocID="{B2988D17-9632-4051-A85C-62696D7938F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4773F3-328D-448F-A9B5-9FFFA0E5D0EE}" type="pres">
      <dgm:prSet presAssocID="{B2988D17-9632-4051-A85C-62696D7938F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924666-473F-45EF-95B9-830809B126F4}" type="pres">
      <dgm:prSet presAssocID="{B1101C03-192D-4542-8677-0F2431D82F6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E7A886-D677-4186-8152-E9C865FDE457}" type="pres">
      <dgm:prSet presAssocID="{B1101C03-192D-4542-8677-0F2431D82F6C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B10CEE-17E5-4701-A2CA-172524525840}" srcId="{158305C8-9F0B-492D-9BFD-A4B1046AEBFB}" destId="{B1101C03-192D-4542-8677-0F2431D82F6C}" srcOrd="1" destOrd="0" parTransId="{D3BB3821-5558-4CB4-B137-5C819C27D95E}" sibTransId="{B69372BE-16B1-4CDB-A9FD-0406E331CD8A}"/>
    <dgm:cxn modelId="{7CA424F3-7674-42D7-BA1C-7DCF61579E0E}" srcId="{B2988D17-9632-4051-A85C-62696D7938FC}" destId="{57579910-DF42-4046-9881-90E27F8D34DA}" srcOrd="0" destOrd="0" parTransId="{BD0FDAA5-E0BD-4F38-A266-B0226AF16AA5}" sibTransId="{F709F86F-A2D0-4878-A6C5-46DD9CA4C2B9}"/>
    <dgm:cxn modelId="{A8ABB9C4-DDF7-4B4B-8AA2-6D57BBE184EE}" srcId="{158305C8-9F0B-492D-9BFD-A4B1046AEBFB}" destId="{B2988D17-9632-4051-A85C-62696D7938FC}" srcOrd="0" destOrd="0" parTransId="{F7C1A909-9305-4F35-A08A-6F5FF84440E0}" sibTransId="{062A125A-D4EA-4393-A026-73245DC9ABF9}"/>
    <dgm:cxn modelId="{774C2A91-B910-4EA4-92F4-07DDF9D10310}" type="presOf" srcId="{B1101C03-192D-4542-8677-0F2431D82F6C}" destId="{90924666-473F-45EF-95B9-830809B126F4}" srcOrd="0" destOrd="0" presId="urn:microsoft.com/office/officeart/2005/8/layout/vList2"/>
    <dgm:cxn modelId="{A578E016-BAFE-41CB-9047-B5E04107BD18}" type="presOf" srcId="{B2988D17-9632-4051-A85C-62696D7938FC}" destId="{854FE2CD-FBA8-418C-B129-FD8D876F2662}" srcOrd="0" destOrd="0" presId="urn:microsoft.com/office/officeart/2005/8/layout/vList2"/>
    <dgm:cxn modelId="{255364FD-179C-41CC-8FAA-303EC625C073}" type="presOf" srcId="{AFA9D751-D9A2-44A1-ACCC-483C7AE9FAA3}" destId="{68E7A886-D677-4186-8152-E9C865FDE457}" srcOrd="0" destOrd="0" presId="urn:microsoft.com/office/officeart/2005/8/layout/vList2"/>
    <dgm:cxn modelId="{C499570E-5F84-4F68-88D2-A8EA0DFAC82F}" type="presOf" srcId="{57579910-DF42-4046-9881-90E27F8D34DA}" destId="{3F4773F3-328D-448F-A9B5-9FFFA0E5D0EE}" srcOrd="0" destOrd="0" presId="urn:microsoft.com/office/officeart/2005/8/layout/vList2"/>
    <dgm:cxn modelId="{CC80B672-7FC2-462A-876F-F572C05D97D6}" srcId="{B1101C03-192D-4542-8677-0F2431D82F6C}" destId="{AFA9D751-D9A2-44A1-ACCC-483C7AE9FAA3}" srcOrd="0" destOrd="0" parTransId="{BF151947-B4EB-479B-A2E9-830166F618A2}" sibTransId="{FA78E7C4-3CA6-4DCF-BF87-715DF62C708A}"/>
    <dgm:cxn modelId="{782A7434-58A6-43F6-9687-9F94C8798CE2}" type="presOf" srcId="{158305C8-9F0B-492D-9BFD-A4B1046AEBFB}" destId="{46F00FD8-A422-457B-B705-C1D9A84E8986}" srcOrd="0" destOrd="0" presId="urn:microsoft.com/office/officeart/2005/8/layout/vList2"/>
    <dgm:cxn modelId="{C8077FEC-B6EF-4E5D-97B9-056E8E094692}" type="presParOf" srcId="{46F00FD8-A422-457B-B705-C1D9A84E8986}" destId="{854FE2CD-FBA8-418C-B129-FD8D876F2662}" srcOrd="0" destOrd="0" presId="urn:microsoft.com/office/officeart/2005/8/layout/vList2"/>
    <dgm:cxn modelId="{82579391-5DAA-4425-9FF8-2C90479336FF}" type="presParOf" srcId="{46F00FD8-A422-457B-B705-C1D9A84E8986}" destId="{3F4773F3-328D-448F-A9B5-9FFFA0E5D0EE}" srcOrd="1" destOrd="0" presId="urn:microsoft.com/office/officeart/2005/8/layout/vList2"/>
    <dgm:cxn modelId="{3EE6A898-E84E-4DFE-8835-5105476D0892}" type="presParOf" srcId="{46F00FD8-A422-457B-B705-C1D9A84E8986}" destId="{90924666-473F-45EF-95B9-830809B126F4}" srcOrd="2" destOrd="0" presId="urn:microsoft.com/office/officeart/2005/8/layout/vList2"/>
    <dgm:cxn modelId="{34FD733B-5569-4DD9-A52F-9E16A9FC49C4}" type="presParOf" srcId="{46F00FD8-A422-457B-B705-C1D9A84E8986}" destId="{68E7A886-D677-4186-8152-E9C865FDE45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1466AC9-3CAA-46F7-A5B8-ED3810D31DFC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6_5" csCatId="accent6" phldr="1"/>
      <dgm:spPr/>
    </dgm:pt>
    <dgm:pt modelId="{A7512453-48BC-46E2-80C2-222499D13F16}">
      <dgm:prSet phldrT="[Text]" custT="1"/>
      <dgm:spPr/>
      <dgm:t>
        <a:bodyPr/>
        <a:lstStyle/>
        <a:p>
          <a:r>
            <a:rPr lang="en-US" sz="1600" b="1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Apstinenti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oni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koji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nikad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nisu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pili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ne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namjeravaju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piti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To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populacija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koja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definirala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svj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stav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prema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alkoholu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U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ovu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grupu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ne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spadaju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alkoholičari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koji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apstiniraju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U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toj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skupini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ne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treba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poduzimati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nikakve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mjere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jer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zauzeli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svoje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stajalište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16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C00708-04F3-46AB-8D12-B4E9F0D842CB}" type="parTrans" cxnId="{4DE2DAAC-8C41-4A58-BAAE-B428A26F4BB8}">
      <dgm:prSet/>
      <dgm:spPr/>
      <dgm:t>
        <a:bodyPr/>
        <a:lstStyle/>
        <a:p>
          <a:endParaRPr lang="hr-HR"/>
        </a:p>
      </dgm:t>
    </dgm:pt>
    <dgm:pt modelId="{214F3804-7A9E-408A-8707-C2735035D841}" type="sibTrans" cxnId="{4DE2DAAC-8C41-4A58-BAAE-B428A26F4BB8}">
      <dgm:prSet/>
      <dgm:spPr/>
      <dgm:t>
        <a:bodyPr/>
        <a:lstStyle/>
        <a:p>
          <a:endParaRPr lang="hr-HR"/>
        </a:p>
      </dgm:t>
    </dgm:pt>
    <dgm:pt modelId="{938ED1E0-5399-43AC-8A45-8CB5D938947D}">
      <dgm:prSet phldrT="[Text]"/>
      <dgm:spPr/>
      <dgm:t>
        <a:bodyPr/>
        <a:lstStyle/>
        <a:p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Umjereni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društveni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potrošači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najveća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najbitnija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skupina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Edukacija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ali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disciplinske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mjere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bi se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trebale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poduzimati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već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ovoj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populaciji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u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svrhu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prevencije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jer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10%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umjerenih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potrošača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budući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alkoholičari</a:t>
          </a:r>
          <a:r>
            <a: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C12A7E-D34B-47B8-BC8A-BF59BE9A5231}" type="parTrans" cxnId="{141464B4-9AE8-4C6A-A50B-86140BFF1A54}">
      <dgm:prSet/>
      <dgm:spPr/>
      <dgm:t>
        <a:bodyPr/>
        <a:lstStyle/>
        <a:p>
          <a:endParaRPr lang="hr-HR"/>
        </a:p>
      </dgm:t>
    </dgm:pt>
    <dgm:pt modelId="{60FDBE31-8F16-4642-A81D-B40D87F55DBF}" type="sibTrans" cxnId="{141464B4-9AE8-4C6A-A50B-86140BFF1A54}">
      <dgm:prSet/>
      <dgm:spPr/>
      <dgm:t>
        <a:bodyPr/>
        <a:lstStyle/>
        <a:p>
          <a:endParaRPr lang="hr-HR"/>
        </a:p>
      </dgm:t>
    </dgm:pt>
    <dgm:pt modelId="{704CD354-EF89-4227-9979-BAE2448A352A}">
      <dgm:prSet phldrT="[Text]" custT="1"/>
      <dgm:spPr/>
      <dgm:t>
        <a:bodyPr/>
        <a:lstStyle/>
        <a:p>
          <a:r>
            <a:rPr lang="en-US" sz="1800" b="1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Alkoholičari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grupa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gdje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se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već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treba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provoditi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liječenje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ali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se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najčešće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poduzimaju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preventivne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disciplinske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mjere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uglavnom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prekasno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jer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bolest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već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svom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kroničnom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tijeku</a:t>
          </a:r>
          <a:r>
            <a: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18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94A0A0-C2F9-4B9B-A82E-296A7CE8344C}" type="parTrans" cxnId="{66B41F6A-764C-4DB7-940E-FBF90BC8206B}">
      <dgm:prSet/>
      <dgm:spPr/>
      <dgm:t>
        <a:bodyPr/>
        <a:lstStyle/>
        <a:p>
          <a:endParaRPr lang="hr-HR"/>
        </a:p>
      </dgm:t>
    </dgm:pt>
    <dgm:pt modelId="{1393C9BD-5CE5-4670-835E-842E37F988D8}" type="sibTrans" cxnId="{66B41F6A-764C-4DB7-940E-FBF90BC8206B}">
      <dgm:prSet/>
      <dgm:spPr/>
      <dgm:t>
        <a:bodyPr/>
        <a:lstStyle/>
        <a:p>
          <a:endParaRPr lang="hr-HR"/>
        </a:p>
      </dgm:t>
    </dgm:pt>
    <dgm:pt modelId="{F880325B-D20B-49E8-B144-B95DC5DC5497}">
      <dgm:prSet custT="1"/>
      <dgm:spPr/>
      <dgm:t>
        <a:bodyPr/>
        <a:lstStyle/>
        <a:p>
          <a:r>
            <a:rPr lang="en-US" sz="1600" b="1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Alkoholičari</a:t>
          </a:r>
          <a:r>
            <a:rPr 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 </a:t>
          </a:r>
          <a:r>
            <a:rPr lang="en-US" sz="1600" b="1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ireverzibilnim</a:t>
          </a:r>
          <a:r>
            <a:rPr 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b="1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oštećenjima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skupina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kojoj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najčešće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započinje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liječenje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gdje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ovisnici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već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uznapredovalim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fazama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bolesti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uz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razna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tjelesna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duševna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oštećenja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Tjelesna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oštećenja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uglavnom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razlog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zbog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kojeg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ove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osobe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prvenstveno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završe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16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bolnici</a:t>
          </a:r>
          <a:r>
            <a: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16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ea typeface="MS Mincho" panose="02020609040205080304" pitchFamily="49" charset="-128"/>
            <a:cs typeface="Arial" panose="020B0604020202020204" pitchFamily="34" charset="0"/>
          </a:endParaRPr>
        </a:p>
      </dgm:t>
    </dgm:pt>
    <dgm:pt modelId="{9704E0CA-F606-4986-BE85-FF762049E786}" type="parTrans" cxnId="{B42DC799-1F7F-4725-80CA-5370428D61DB}">
      <dgm:prSet/>
      <dgm:spPr/>
      <dgm:t>
        <a:bodyPr/>
        <a:lstStyle/>
        <a:p>
          <a:endParaRPr lang="hr-HR"/>
        </a:p>
      </dgm:t>
    </dgm:pt>
    <dgm:pt modelId="{3D5F5A5E-264E-4BE5-9389-0E7A9227AA31}" type="sibTrans" cxnId="{B42DC799-1F7F-4725-80CA-5370428D61DB}">
      <dgm:prSet/>
      <dgm:spPr/>
      <dgm:t>
        <a:bodyPr/>
        <a:lstStyle/>
        <a:p>
          <a:endParaRPr lang="hr-HR"/>
        </a:p>
      </dgm:t>
    </dgm:pt>
    <dgm:pt modelId="{E8754342-AD95-4F30-B41A-728DE3DE6A67}" type="pres">
      <dgm:prSet presAssocID="{61466AC9-3CAA-46F7-A5B8-ED3810D31DFC}" presName="linearFlow" presStyleCnt="0">
        <dgm:presLayoutVars>
          <dgm:dir/>
          <dgm:resizeHandles val="exact"/>
        </dgm:presLayoutVars>
      </dgm:prSet>
      <dgm:spPr/>
    </dgm:pt>
    <dgm:pt modelId="{20E50E7F-9C1B-46E1-BDDC-25D02DF9B59F}" type="pres">
      <dgm:prSet presAssocID="{A7512453-48BC-46E2-80C2-222499D13F16}" presName="comp" presStyleCnt="0"/>
      <dgm:spPr/>
    </dgm:pt>
    <dgm:pt modelId="{D720118D-48DE-44DC-BEF5-51EA5BA157DD}" type="pres">
      <dgm:prSet presAssocID="{A7512453-48BC-46E2-80C2-222499D13F16}" presName="rect2" presStyleLbl="node1" presStyleIdx="0" presStyleCnt="4" custScaleX="225299" custLinFactNeighborX="35790" custLinFactNeighborY="-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3A1BF2-CD41-481A-8B0F-78671D10E107}" type="pres">
      <dgm:prSet presAssocID="{A7512453-48BC-46E2-80C2-222499D13F16}" presName="rect1" presStyleLbl="lnNode1" presStyleIdx="0" presStyleCnt="4" custLinFactNeighborX="-89422" custLinFactNeighborY="-80"/>
      <dgm:spPr/>
    </dgm:pt>
    <dgm:pt modelId="{F582DEC8-CB88-4F2D-B25A-0F0474BA7121}" type="pres">
      <dgm:prSet presAssocID="{214F3804-7A9E-408A-8707-C2735035D841}" presName="sibTrans" presStyleCnt="0"/>
      <dgm:spPr/>
    </dgm:pt>
    <dgm:pt modelId="{BF8D8237-5732-49B1-9C52-C7A7704846DD}" type="pres">
      <dgm:prSet presAssocID="{938ED1E0-5399-43AC-8A45-8CB5D938947D}" presName="comp" presStyleCnt="0"/>
      <dgm:spPr/>
    </dgm:pt>
    <dgm:pt modelId="{34B33A69-279E-4B8A-82BE-AB620ACB7D72}" type="pres">
      <dgm:prSet presAssocID="{938ED1E0-5399-43AC-8A45-8CB5D938947D}" presName="rect2" presStyleLbl="node1" presStyleIdx="1" presStyleCnt="4" custScaleX="228175" custLinFactNeighborX="-25004" custLinFactNeighborY="-32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800E5B-87A1-4386-957D-41E742E760B5}" type="pres">
      <dgm:prSet presAssocID="{938ED1E0-5399-43AC-8A45-8CB5D938947D}" presName="rect1" presStyleLbl="lnNode1" presStyleIdx="1" presStyleCnt="4" custLinFactNeighborX="93071" custLinFactNeighborY="-1084"/>
      <dgm:spPr/>
    </dgm:pt>
    <dgm:pt modelId="{085A3DAD-7946-489D-BF94-D24679C8D189}" type="pres">
      <dgm:prSet presAssocID="{60FDBE31-8F16-4642-A81D-B40D87F55DBF}" presName="sibTrans" presStyleCnt="0"/>
      <dgm:spPr/>
    </dgm:pt>
    <dgm:pt modelId="{24573425-B85B-4677-B791-15549812D32C}" type="pres">
      <dgm:prSet presAssocID="{704CD354-EF89-4227-9979-BAE2448A352A}" presName="comp" presStyleCnt="0"/>
      <dgm:spPr/>
    </dgm:pt>
    <dgm:pt modelId="{23EC0D42-E39C-4263-A09B-397C65353C60}" type="pres">
      <dgm:prSet presAssocID="{704CD354-EF89-4227-9979-BAE2448A352A}" presName="rect2" presStyleLbl="node1" presStyleIdx="2" presStyleCnt="4" custScaleX="225370" custLinFactNeighborX="24875" custLinFactNeighborY="21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E324BD-348E-4E16-8F56-0E9E2B3F05EA}" type="pres">
      <dgm:prSet presAssocID="{704CD354-EF89-4227-9979-BAE2448A352A}" presName="rect1" presStyleLbl="lnNode1" presStyleIdx="2" presStyleCnt="4" custLinFactNeighborX="-88327" custLinFactNeighborY="-2168"/>
      <dgm:spPr/>
    </dgm:pt>
    <dgm:pt modelId="{6A882B03-E3A3-44C7-99FD-640DE8D47F63}" type="pres">
      <dgm:prSet presAssocID="{1393C9BD-5CE5-4670-835E-842E37F988D8}" presName="sibTrans" presStyleCnt="0"/>
      <dgm:spPr/>
    </dgm:pt>
    <dgm:pt modelId="{FE960F0A-682E-4842-A4D9-08C347E617A8}" type="pres">
      <dgm:prSet presAssocID="{F880325B-D20B-49E8-B144-B95DC5DC5497}" presName="comp" presStyleCnt="0"/>
      <dgm:spPr/>
    </dgm:pt>
    <dgm:pt modelId="{E7E01092-09F7-431A-B676-19DFD8F8517C}" type="pres">
      <dgm:prSet presAssocID="{F880325B-D20B-49E8-B144-B95DC5DC5497}" presName="rect2" presStyleLbl="node1" presStyleIdx="3" presStyleCnt="4" custScaleX="227195" custLinFactNeighborX="-25494" custLinFactNeighborY="-6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9DC52D-504B-4439-ADC3-8C0F7478769D}" type="pres">
      <dgm:prSet presAssocID="{F880325B-D20B-49E8-B144-B95DC5DC5497}" presName="rect1" presStyleLbl="lnNode1" presStyleIdx="3" presStyleCnt="4" custLinFactX="6210" custLinFactNeighborX="100000" custLinFactNeighborY="-5420"/>
      <dgm:spPr/>
    </dgm:pt>
  </dgm:ptLst>
  <dgm:cxnLst>
    <dgm:cxn modelId="{B42DC799-1F7F-4725-80CA-5370428D61DB}" srcId="{61466AC9-3CAA-46F7-A5B8-ED3810D31DFC}" destId="{F880325B-D20B-49E8-B144-B95DC5DC5497}" srcOrd="3" destOrd="0" parTransId="{9704E0CA-F606-4986-BE85-FF762049E786}" sibTransId="{3D5F5A5E-264E-4BE5-9389-0E7A9227AA31}"/>
    <dgm:cxn modelId="{DEE07FEB-3E6D-4F2C-8BA2-F3F0FCCF4C62}" type="presOf" srcId="{61466AC9-3CAA-46F7-A5B8-ED3810D31DFC}" destId="{E8754342-AD95-4F30-B41A-728DE3DE6A67}" srcOrd="0" destOrd="0" presId="urn:microsoft.com/office/officeart/2008/layout/AlternatingPictureBlocks"/>
    <dgm:cxn modelId="{D079699A-4958-4A4A-BB59-3FCAD8422A77}" type="presOf" srcId="{704CD354-EF89-4227-9979-BAE2448A352A}" destId="{23EC0D42-E39C-4263-A09B-397C65353C60}" srcOrd="0" destOrd="0" presId="urn:microsoft.com/office/officeart/2008/layout/AlternatingPictureBlocks"/>
    <dgm:cxn modelId="{CA507DB6-655E-415C-9556-4C23BFF7AFDE}" type="presOf" srcId="{938ED1E0-5399-43AC-8A45-8CB5D938947D}" destId="{34B33A69-279E-4B8A-82BE-AB620ACB7D72}" srcOrd="0" destOrd="0" presId="urn:microsoft.com/office/officeart/2008/layout/AlternatingPictureBlocks"/>
    <dgm:cxn modelId="{56B698EB-C6F6-4A5C-9480-4B2B0C06D947}" type="presOf" srcId="{F880325B-D20B-49E8-B144-B95DC5DC5497}" destId="{E7E01092-09F7-431A-B676-19DFD8F8517C}" srcOrd="0" destOrd="0" presId="urn:microsoft.com/office/officeart/2008/layout/AlternatingPictureBlocks"/>
    <dgm:cxn modelId="{2B0B0E06-F4A5-4774-A68F-EE05883DAC38}" type="presOf" srcId="{A7512453-48BC-46E2-80C2-222499D13F16}" destId="{D720118D-48DE-44DC-BEF5-51EA5BA157DD}" srcOrd="0" destOrd="0" presId="urn:microsoft.com/office/officeart/2008/layout/AlternatingPictureBlocks"/>
    <dgm:cxn modelId="{4DE2DAAC-8C41-4A58-BAAE-B428A26F4BB8}" srcId="{61466AC9-3CAA-46F7-A5B8-ED3810D31DFC}" destId="{A7512453-48BC-46E2-80C2-222499D13F16}" srcOrd="0" destOrd="0" parTransId="{83C00708-04F3-46AB-8D12-B4E9F0D842CB}" sibTransId="{214F3804-7A9E-408A-8707-C2735035D841}"/>
    <dgm:cxn modelId="{141464B4-9AE8-4C6A-A50B-86140BFF1A54}" srcId="{61466AC9-3CAA-46F7-A5B8-ED3810D31DFC}" destId="{938ED1E0-5399-43AC-8A45-8CB5D938947D}" srcOrd="1" destOrd="0" parTransId="{08C12A7E-D34B-47B8-BC8A-BF59BE9A5231}" sibTransId="{60FDBE31-8F16-4642-A81D-B40D87F55DBF}"/>
    <dgm:cxn modelId="{66B41F6A-764C-4DB7-940E-FBF90BC8206B}" srcId="{61466AC9-3CAA-46F7-A5B8-ED3810D31DFC}" destId="{704CD354-EF89-4227-9979-BAE2448A352A}" srcOrd="2" destOrd="0" parTransId="{B694A0A0-C2F9-4B9B-A82E-296A7CE8344C}" sibTransId="{1393C9BD-5CE5-4670-835E-842E37F988D8}"/>
    <dgm:cxn modelId="{DDDB15DE-6FAC-4D37-BB43-609C54C6EE9E}" type="presParOf" srcId="{E8754342-AD95-4F30-B41A-728DE3DE6A67}" destId="{20E50E7F-9C1B-46E1-BDDC-25D02DF9B59F}" srcOrd="0" destOrd="0" presId="urn:microsoft.com/office/officeart/2008/layout/AlternatingPictureBlocks"/>
    <dgm:cxn modelId="{F03770C9-2802-4C3A-A4AE-F349D5F7B9E5}" type="presParOf" srcId="{20E50E7F-9C1B-46E1-BDDC-25D02DF9B59F}" destId="{D720118D-48DE-44DC-BEF5-51EA5BA157DD}" srcOrd="0" destOrd="0" presId="urn:microsoft.com/office/officeart/2008/layout/AlternatingPictureBlocks"/>
    <dgm:cxn modelId="{41FDE7CD-5C31-46D7-B6E3-4E66E54E1D74}" type="presParOf" srcId="{20E50E7F-9C1B-46E1-BDDC-25D02DF9B59F}" destId="{7E3A1BF2-CD41-481A-8B0F-78671D10E107}" srcOrd="1" destOrd="0" presId="urn:microsoft.com/office/officeart/2008/layout/AlternatingPictureBlocks"/>
    <dgm:cxn modelId="{2F8583A9-A7E0-4033-AF57-89D56646D526}" type="presParOf" srcId="{E8754342-AD95-4F30-B41A-728DE3DE6A67}" destId="{F582DEC8-CB88-4F2D-B25A-0F0474BA7121}" srcOrd="1" destOrd="0" presId="urn:microsoft.com/office/officeart/2008/layout/AlternatingPictureBlocks"/>
    <dgm:cxn modelId="{85935497-C900-47DF-8056-3E44FB1222D5}" type="presParOf" srcId="{E8754342-AD95-4F30-B41A-728DE3DE6A67}" destId="{BF8D8237-5732-49B1-9C52-C7A7704846DD}" srcOrd="2" destOrd="0" presId="urn:microsoft.com/office/officeart/2008/layout/AlternatingPictureBlocks"/>
    <dgm:cxn modelId="{E43C2249-C6A6-4B2C-9793-4AD169453539}" type="presParOf" srcId="{BF8D8237-5732-49B1-9C52-C7A7704846DD}" destId="{34B33A69-279E-4B8A-82BE-AB620ACB7D72}" srcOrd="0" destOrd="0" presId="urn:microsoft.com/office/officeart/2008/layout/AlternatingPictureBlocks"/>
    <dgm:cxn modelId="{18834AF2-9C4E-4180-A7C0-9AAD739BC0A3}" type="presParOf" srcId="{BF8D8237-5732-49B1-9C52-C7A7704846DD}" destId="{63800E5B-87A1-4386-957D-41E742E760B5}" srcOrd="1" destOrd="0" presId="urn:microsoft.com/office/officeart/2008/layout/AlternatingPictureBlocks"/>
    <dgm:cxn modelId="{048F48E6-0F33-440D-BA53-8D31128398E0}" type="presParOf" srcId="{E8754342-AD95-4F30-B41A-728DE3DE6A67}" destId="{085A3DAD-7946-489D-BF94-D24679C8D189}" srcOrd="3" destOrd="0" presId="urn:microsoft.com/office/officeart/2008/layout/AlternatingPictureBlocks"/>
    <dgm:cxn modelId="{2FAADD68-99B3-417B-8FEA-4777ABB8E1B7}" type="presParOf" srcId="{E8754342-AD95-4F30-B41A-728DE3DE6A67}" destId="{24573425-B85B-4677-B791-15549812D32C}" srcOrd="4" destOrd="0" presId="urn:microsoft.com/office/officeart/2008/layout/AlternatingPictureBlocks"/>
    <dgm:cxn modelId="{B69F2A4A-5390-49BF-98C8-02EE20F1F839}" type="presParOf" srcId="{24573425-B85B-4677-B791-15549812D32C}" destId="{23EC0D42-E39C-4263-A09B-397C65353C60}" srcOrd="0" destOrd="0" presId="urn:microsoft.com/office/officeart/2008/layout/AlternatingPictureBlocks"/>
    <dgm:cxn modelId="{AA2B86F2-0EA5-47F9-8016-AF08E3987EAE}" type="presParOf" srcId="{24573425-B85B-4677-B791-15549812D32C}" destId="{B0E324BD-348E-4E16-8F56-0E9E2B3F05EA}" srcOrd="1" destOrd="0" presId="urn:microsoft.com/office/officeart/2008/layout/AlternatingPictureBlocks"/>
    <dgm:cxn modelId="{B6DCD830-1845-4E96-9C50-298015DF92FE}" type="presParOf" srcId="{E8754342-AD95-4F30-B41A-728DE3DE6A67}" destId="{6A882B03-E3A3-44C7-99FD-640DE8D47F63}" srcOrd="5" destOrd="0" presId="urn:microsoft.com/office/officeart/2008/layout/AlternatingPictureBlocks"/>
    <dgm:cxn modelId="{3B790B8A-017A-4AED-A0DF-C8660DDDE53E}" type="presParOf" srcId="{E8754342-AD95-4F30-B41A-728DE3DE6A67}" destId="{FE960F0A-682E-4842-A4D9-08C347E617A8}" srcOrd="6" destOrd="0" presId="urn:microsoft.com/office/officeart/2008/layout/AlternatingPictureBlocks"/>
    <dgm:cxn modelId="{DAF02CBB-7ACD-42E2-8328-906C42C8B4BE}" type="presParOf" srcId="{FE960F0A-682E-4842-A4D9-08C347E617A8}" destId="{E7E01092-09F7-431A-B676-19DFD8F8517C}" srcOrd="0" destOrd="0" presId="urn:microsoft.com/office/officeart/2008/layout/AlternatingPictureBlocks"/>
    <dgm:cxn modelId="{2E1034C4-A10C-4048-94A6-AC040BC698DF}" type="presParOf" srcId="{FE960F0A-682E-4842-A4D9-08C347E617A8}" destId="{719DC52D-504B-4439-ADC3-8C0F7478769D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778CF6-50AB-4A93-8587-E371788EF87F}" type="doc">
      <dgm:prSet loTypeId="urn:microsoft.com/office/officeart/2005/8/layout/vList2" loCatId="list" qsTypeId="urn:microsoft.com/office/officeart/2005/8/quickstyle/simple3" qsCatId="simple" csTypeId="urn:microsoft.com/office/officeart/2005/8/colors/accent6_3" csCatId="accent6" phldr="1"/>
      <dgm:spPr/>
      <dgm:t>
        <a:bodyPr/>
        <a:lstStyle/>
        <a:p>
          <a:endParaRPr lang="hr-HR"/>
        </a:p>
      </dgm:t>
    </dgm:pt>
    <dgm:pt modelId="{9630448C-ABA4-43D9-97E2-3131665D61AF}">
      <dgm:prSet phldrT="[Text]" custT="1"/>
      <dgm:spPr/>
      <dgm:t>
        <a:bodyPr/>
        <a:lstStyle/>
        <a:p>
          <a:r>
            <a:rPr lang="hr-HR" sz="2400" dirty="0">
              <a:latin typeface="Arial" panose="020B0604020202020204" pitchFamily="34" charset="0"/>
              <a:cs typeface="Arial" panose="020B0604020202020204" pitchFamily="34" charset="0"/>
            </a:rPr>
            <a:t>Društveno prihvatljivom potrošnjom alkoholnih pića (kontrolirano pijenje)</a:t>
          </a:r>
          <a:br>
            <a:rPr lang="hr-HR" sz="24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hr-HR" sz="2400" dirty="0">
              <a:latin typeface="Arial" panose="020B0604020202020204" pitchFamily="34" charset="0"/>
              <a:cs typeface="Arial" panose="020B0604020202020204" pitchFamily="34" charset="0"/>
            </a:rPr>
            <a:t>smatra se pijenje ne više od jednog i pol pića za žene i tri pića za muškarce,  </a:t>
          </a:r>
          <a:br>
            <a:rPr lang="hr-HR" sz="24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hr-HR" sz="2400" dirty="0">
              <a:latin typeface="Arial" panose="020B0604020202020204" pitchFamily="34" charset="0"/>
              <a:cs typeface="Arial" panose="020B0604020202020204" pitchFamily="34" charset="0"/>
            </a:rPr>
            <a:t>s time da jedno piće definiraju kao količinu od 8-12 g alkohola.</a:t>
          </a:r>
          <a:endParaRPr lang="hr-HR" sz="2400" dirty="0"/>
        </a:p>
      </dgm:t>
    </dgm:pt>
    <dgm:pt modelId="{01C89728-FD25-4EA9-B968-EB6C567632AC}" type="parTrans" cxnId="{88025C48-6AFC-419D-B65B-F58FBC5C4578}">
      <dgm:prSet/>
      <dgm:spPr/>
      <dgm:t>
        <a:bodyPr/>
        <a:lstStyle/>
        <a:p>
          <a:endParaRPr lang="hr-HR"/>
        </a:p>
      </dgm:t>
    </dgm:pt>
    <dgm:pt modelId="{D2F0B905-0E19-463A-BB7C-E944368848B3}" type="sibTrans" cxnId="{88025C48-6AFC-419D-B65B-F58FBC5C4578}">
      <dgm:prSet/>
      <dgm:spPr/>
      <dgm:t>
        <a:bodyPr/>
        <a:lstStyle/>
        <a:p>
          <a:endParaRPr lang="hr-HR"/>
        </a:p>
      </dgm:t>
    </dgm:pt>
    <dgm:pt modelId="{1D282F40-E3C1-4031-8EC3-B5B52614FFFB}" type="pres">
      <dgm:prSet presAssocID="{45778CF6-50AB-4A93-8587-E371788EF87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9082A35-13C3-4824-9066-1397A5713743}" type="pres">
      <dgm:prSet presAssocID="{9630448C-ABA4-43D9-97E2-3131665D61AF}" presName="parentText" presStyleLbl="node1" presStyleIdx="0" presStyleCnt="1" custLinFactNeighborX="-14688" custLinFactNeighborY="1606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662506-4349-432A-B433-8C3776B80CBD}" type="presOf" srcId="{45778CF6-50AB-4A93-8587-E371788EF87F}" destId="{1D282F40-E3C1-4031-8EC3-B5B52614FFFB}" srcOrd="0" destOrd="0" presId="urn:microsoft.com/office/officeart/2005/8/layout/vList2"/>
    <dgm:cxn modelId="{88025C48-6AFC-419D-B65B-F58FBC5C4578}" srcId="{45778CF6-50AB-4A93-8587-E371788EF87F}" destId="{9630448C-ABA4-43D9-97E2-3131665D61AF}" srcOrd="0" destOrd="0" parTransId="{01C89728-FD25-4EA9-B968-EB6C567632AC}" sibTransId="{D2F0B905-0E19-463A-BB7C-E944368848B3}"/>
    <dgm:cxn modelId="{029F8CDA-18A1-403C-A6FC-482D9C452A47}" type="presOf" srcId="{9630448C-ABA4-43D9-97E2-3131665D61AF}" destId="{F9082A35-13C3-4824-9066-1397A5713743}" srcOrd="0" destOrd="0" presId="urn:microsoft.com/office/officeart/2005/8/layout/vList2"/>
    <dgm:cxn modelId="{8C4807B4-EDCE-4C03-95E7-75F521B3C3DE}" type="presParOf" srcId="{1D282F40-E3C1-4031-8EC3-B5B52614FFFB}" destId="{F9082A35-13C3-4824-9066-1397A571374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16C7CE-0BE5-4B92-AC31-8A3A39FC38AC}" type="doc">
      <dgm:prSet loTypeId="urn:microsoft.com/office/officeart/2005/8/layout/list1" loCatId="list" qsTypeId="urn:microsoft.com/office/officeart/2005/8/quickstyle/simple3" qsCatId="simple" csTypeId="urn:microsoft.com/office/officeart/2005/8/colors/accent6_5" csCatId="accent6" phldr="1"/>
      <dgm:spPr/>
      <dgm:t>
        <a:bodyPr/>
        <a:lstStyle/>
        <a:p>
          <a:endParaRPr lang="hr-HR"/>
        </a:p>
      </dgm:t>
    </dgm:pt>
    <dgm:pt modelId="{48B6D047-82B4-4920-AD2D-37F81ECA3399}">
      <dgm:prSet phldrT="[Text]" custT="1"/>
      <dgm:spPr/>
      <dgm:t>
        <a:bodyPr/>
        <a:lstStyle/>
        <a:p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Svjetsk</a:t>
          </a:r>
          <a:r>
            <a:rPr lang="hr-HR" sz="2000" dirty="0">
              <a:latin typeface="Arial" panose="020B0604020202020204" pitchFamily="34" charset="0"/>
              <a:cs typeface="Arial" panose="020B0604020202020204" pitchFamily="34" charset="0"/>
            </a:rPr>
            <a:t>a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hr-HR" sz="2000" dirty="0">
              <a:latin typeface="Arial" panose="020B0604020202020204" pitchFamily="34" charset="0"/>
              <a:cs typeface="Arial" panose="020B0604020202020204" pitchFamily="34" charset="0"/>
            </a:rPr>
            <a:t>zdravstvena organizacija  (WHO) tek je 1952. godine definirala alkoholizam kao </a:t>
          </a:r>
          <a:r>
            <a:rPr lang="hr-HR" sz="2000">
              <a:latin typeface="Arial" panose="020B0604020202020204" pitchFamily="34" charset="0"/>
              <a:cs typeface="Arial" panose="020B0604020202020204" pitchFamily="34" charset="0"/>
            </a:rPr>
            <a:t>bolest </a:t>
          </a:r>
          <a:r>
            <a:rPr lang="hr-HR" sz="2000" smtClean="0">
              <a:latin typeface="Arial" panose="020B0604020202020204" pitchFamily="34" charset="0"/>
              <a:cs typeface="Arial" panose="020B0604020202020204" pitchFamily="34" charset="0"/>
            </a:rPr>
            <a:t>ovisnosti </a:t>
          </a:r>
          <a:r>
            <a:rPr lang="hr-HR" sz="2000" dirty="0">
              <a:latin typeface="Arial" panose="020B0604020202020204" pitchFamily="34" charset="0"/>
              <a:cs typeface="Arial" panose="020B0604020202020204" pitchFamily="34" charset="0"/>
            </a:rPr>
            <a:t>s organskim i psihičkim komplikacijama.</a:t>
          </a:r>
        </a:p>
        <a:p>
          <a:endParaRPr lang="hr-HR" sz="800" dirty="0"/>
        </a:p>
      </dgm:t>
    </dgm:pt>
    <dgm:pt modelId="{2AE71D41-7B28-4B2A-B53C-8D811DF22B2F}" type="parTrans" cxnId="{C9497EBB-D3E8-4372-AADA-7DB9CE4F54B3}">
      <dgm:prSet/>
      <dgm:spPr/>
      <dgm:t>
        <a:bodyPr/>
        <a:lstStyle/>
        <a:p>
          <a:endParaRPr lang="hr-HR"/>
        </a:p>
      </dgm:t>
    </dgm:pt>
    <dgm:pt modelId="{9F8F2FF4-81FB-4875-8A78-EC6CAD578B22}" type="sibTrans" cxnId="{C9497EBB-D3E8-4372-AADA-7DB9CE4F54B3}">
      <dgm:prSet/>
      <dgm:spPr/>
      <dgm:t>
        <a:bodyPr/>
        <a:lstStyle/>
        <a:p>
          <a:endParaRPr lang="hr-HR"/>
        </a:p>
      </dgm:t>
    </dgm:pt>
    <dgm:pt modelId="{FE4E81F1-B366-4F61-8F56-0BEEDA81DF16}">
      <dgm:prSet phldrT="[Text]" custT="1"/>
      <dgm:spPr/>
      <dgm:t>
        <a:bodyPr/>
        <a:lstStyle/>
        <a:p>
          <a:pPr algn="l">
            <a:buNone/>
          </a:pPr>
          <a:r>
            <a:rPr lang="hr-HR" sz="2000" i="0" dirty="0">
              <a:latin typeface="Arial" panose="020B0604020202020204" pitchFamily="34" charset="0"/>
              <a:cs typeface="Arial" panose="020B0604020202020204" pitchFamily="34" charset="0"/>
            </a:rPr>
            <a:t>„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Kroni</a:t>
          </a:r>
          <a:r>
            <a:rPr lang="hr-HR" sz="2000" i="0" dirty="0">
              <a:latin typeface="Arial" panose="020B0604020202020204" pitchFamily="34" charset="0"/>
              <a:cs typeface="Arial" panose="020B0604020202020204" pitchFamily="34" charset="0"/>
            </a:rPr>
            <a:t>čn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im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alkoholičarom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smatra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se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osoba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u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koje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se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zbog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prekomjernog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pijenja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alkoholnih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pića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razvila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psihička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i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/</a:t>
          </a:r>
          <a:r>
            <a:rPr lang="hr-HR" sz="2000" i="0" dirty="0">
              <a:latin typeface="Arial" panose="020B0604020202020204" pitchFamily="34" charset="0"/>
              <a:cs typeface="Arial" panose="020B0604020202020204" pitchFamily="34" charset="0"/>
            </a:rPr>
            <a:t>ili fizička ovisnost o alkoholu i u koje su nastupili poremećaji ponašanja, oštećenja fizičkog i psihičkog zdravlja te pogoršanje socijalnog i materijalnog stanja.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hr-HR" sz="200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9474A0-AEBB-45C0-981B-D67050389641}" type="parTrans" cxnId="{04CE4E1B-5C48-43F2-940D-08C84E5A1F42}">
      <dgm:prSet/>
      <dgm:spPr/>
      <dgm:t>
        <a:bodyPr/>
        <a:lstStyle/>
        <a:p>
          <a:endParaRPr lang="hr-HR"/>
        </a:p>
      </dgm:t>
    </dgm:pt>
    <dgm:pt modelId="{41D8B380-008A-4AD8-83E9-2107E0D05E0C}" type="sibTrans" cxnId="{04CE4E1B-5C48-43F2-940D-08C84E5A1F42}">
      <dgm:prSet/>
      <dgm:spPr/>
      <dgm:t>
        <a:bodyPr/>
        <a:lstStyle/>
        <a:p>
          <a:endParaRPr lang="hr-HR"/>
        </a:p>
      </dgm:t>
    </dgm:pt>
    <dgm:pt modelId="{C90ABF66-0745-4A57-BE93-285276FDBDFB}" type="pres">
      <dgm:prSet presAssocID="{0316C7CE-0BE5-4B92-AC31-8A3A39FC38A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152D16F-EEBC-4F10-BEA7-832FD57639B1}" type="pres">
      <dgm:prSet presAssocID="{48B6D047-82B4-4920-AD2D-37F81ECA3399}" presName="parentLin" presStyleCnt="0"/>
      <dgm:spPr/>
    </dgm:pt>
    <dgm:pt modelId="{E1A9C073-3805-4637-9471-E8910EC46F06}" type="pres">
      <dgm:prSet presAssocID="{48B6D047-82B4-4920-AD2D-37F81ECA3399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35511BDA-2FA5-4E35-B385-24671739FA48}" type="pres">
      <dgm:prSet presAssocID="{48B6D047-82B4-4920-AD2D-37F81ECA3399}" presName="parentText" presStyleLbl="node1" presStyleIdx="0" presStyleCnt="2" custScaleX="142997" custScaleY="901337" custLinFactX="-36633" custLinFactNeighborX="-100000" custLinFactNeighborY="-1415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D94524-406E-4F46-A48E-2EBEBA87B801}" type="pres">
      <dgm:prSet presAssocID="{48B6D047-82B4-4920-AD2D-37F81ECA3399}" presName="negativeSpace" presStyleCnt="0"/>
      <dgm:spPr/>
    </dgm:pt>
    <dgm:pt modelId="{2065C199-247A-44D7-99AB-42B7FB94DC65}" type="pres">
      <dgm:prSet presAssocID="{48B6D047-82B4-4920-AD2D-37F81ECA3399}" presName="childText" presStyleLbl="conFgAcc1" presStyleIdx="0" presStyleCnt="2" custScaleX="43598" custScaleY="22679" custLinFactY="-706367" custLinFactNeighborX="-4242" custLinFactNeighborY="-800000">
        <dgm:presLayoutVars>
          <dgm:bulletEnabled val="1"/>
        </dgm:presLayoutVars>
      </dgm:prSet>
      <dgm:spPr/>
    </dgm:pt>
    <dgm:pt modelId="{719254FE-EA52-42C5-9184-5F913B159C3D}" type="pres">
      <dgm:prSet presAssocID="{9F8F2FF4-81FB-4875-8A78-EC6CAD578B22}" presName="spaceBetweenRectangles" presStyleCnt="0"/>
      <dgm:spPr/>
    </dgm:pt>
    <dgm:pt modelId="{E773E6CB-3D20-4456-B510-E4CEB0E555E7}" type="pres">
      <dgm:prSet presAssocID="{FE4E81F1-B366-4F61-8F56-0BEEDA81DF16}" presName="parentLin" presStyleCnt="0"/>
      <dgm:spPr/>
    </dgm:pt>
    <dgm:pt modelId="{E535DED0-D8E4-42A6-B4D9-6A6596BF99C0}" type="pres">
      <dgm:prSet presAssocID="{FE4E81F1-B366-4F61-8F56-0BEEDA81DF16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674C4F46-A544-4C46-9830-E24A6DD1347B}" type="pres">
      <dgm:prSet presAssocID="{FE4E81F1-B366-4F61-8F56-0BEEDA81DF16}" presName="parentText" presStyleLbl="node1" presStyleIdx="1" presStyleCnt="2" custScaleX="139636" custScaleY="1071662" custLinFactNeighborX="-96806" custLinFactNeighborY="6517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FDBCF9-CB42-4F24-90BA-B288800DFE92}" type="pres">
      <dgm:prSet presAssocID="{FE4E81F1-B366-4F61-8F56-0BEEDA81DF16}" presName="negativeSpace" presStyleCnt="0"/>
      <dgm:spPr/>
    </dgm:pt>
    <dgm:pt modelId="{534B06F4-20D2-467B-AA07-1443E80E8A62}" type="pres">
      <dgm:prSet presAssocID="{FE4E81F1-B366-4F61-8F56-0BEEDA81DF16}" presName="childText" presStyleLbl="conFgAcc1" presStyleIdx="1" presStyleCnt="2" custScaleX="23213" custScaleY="100941" custLinFactY="-200000" custLinFactNeighborX="10605" custLinFactNeighborY="-244861">
        <dgm:presLayoutVars>
          <dgm:bulletEnabled val="1"/>
        </dgm:presLayoutVars>
      </dgm:prSet>
      <dgm:spPr/>
    </dgm:pt>
  </dgm:ptLst>
  <dgm:cxnLst>
    <dgm:cxn modelId="{0A4536AD-0A65-409F-A3BC-92E784A46DD6}" type="presOf" srcId="{48B6D047-82B4-4920-AD2D-37F81ECA3399}" destId="{35511BDA-2FA5-4E35-B385-24671739FA48}" srcOrd="1" destOrd="0" presId="urn:microsoft.com/office/officeart/2005/8/layout/list1"/>
    <dgm:cxn modelId="{C9497EBB-D3E8-4372-AADA-7DB9CE4F54B3}" srcId="{0316C7CE-0BE5-4B92-AC31-8A3A39FC38AC}" destId="{48B6D047-82B4-4920-AD2D-37F81ECA3399}" srcOrd="0" destOrd="0" parTransId="{2AE71D41-7B28-4B2A-B53C-8D811DF22B2F}" sibTransId="{9F8F2FF4-81FB-4875-8A78-EC6CAD578B22}"/>
    <dgm:cxn modelId="{3E9BC77D-24BC-4172-8CC3-F6CA0EC73CD1}" type="presOf" srcId="{0316C7CE-0BE5-4B92-AC31-8A3A39FC38AC}" destId="{C90ABF66-0745-4A57-BE93-285276FDBDFB}" srcOrd="0" destOrd="0" presId="urn:microsoft.com/office/officeart/2005/8/layout/list1"/>
    <dgm:cxn modelId="{3EAAE265-08EC-49F9-A828-C088EB5E438B}" type="presOf" srcId="{FE4E81F1-B366-4F61-8F56-0BEEDA81DF16}" destId="{674C4F46-A544-4C46-9830-E24A6DD1347B}" srcOrd="1" destOrd="0" presId="urn:microsoft.com/office/officeart/2005/8/layout/list1"/>
    <dgm:cxn modelId="{04CE4E1B-5C48-43F2-940D-08C84E5A1F42}" srcId="{0316C7CE-0BE5-4B92-AC31-8A3A39FC38AC}" destId="{FE4E81F1-B366-4F61-8F56-0BEEDA81DF16}" srcOrd="1" destOrd="0" parTransId="{E69474A0-AEBB-45C0-981B-D67050389641}" sibTransId="{41D8B380-008A-4AD8-83E9-2107E0D05E0C}"/>
    <dgm:cxn modelId="{114053B6-2058-4B22-82C3-D8F79A2EDDEB}" type="presOf" srcId="{FE4E81F1-B366-4F61-8F56-0BEEDA81DF16}" destId="{E535DED0-D8E4-42A6-B4D9-6A6596BF99C0}" srcOrd="0" destOrd="0" presId="urn:microsoft.com/office/officeart/2005/8/layout/list1"/>
    <dgm:cxn modelId="{7EA36432-8635-4692-B8E3-8ABA16C69B2E}" type="presOf" srcId="{48B6D047-82B4-4920-AD2D-37F81ECA3399}" destId="{E1A9C073-3805-4637-9471-E8910EC46F06}" srcOrd="0" destOrd="0" presId="urn:microsoft.com/office/officeart/2005/8/layout/list1"/>
    <dgm:cxn modelId="{E34137DB-388A-4231-A72B-EE2790E6BCE4}" type="presParOf" srcId="{C90ABF66-0745-4A57-BE93-285276FDBDFB}" destId="{4152D16F-EEBC-4F10-BEA7-832FD57639B1}" srcOrd="0" destOrd="0" presId="urn:microsoft.com/office/officeart/2005/8/layout/list1"/>
    <dgm:cxn modelId="{BE76C829-F1FB-4B74-A67A-0C0EF7472828}" type="presParOf" srcId="{4152D16F-EEBC-4F10-BEA7-832FD57639B1}" destId="{E1A9C073-3805-4637-9471-E8910EC46F06}" srcOrd="0" destOrd="0" presId="urn:microsoft.com/office/officeart/2005/8/layout/list1"/>
    <dgm:cxn modelId="{17A19816-B5CD-4114-B542-0B8D2B63CFDF}" type="presParOf" srcId="{4152D16F-EEBC-4F10-BEA7-832FD57639B1}" destId="{35511BDA-2FA5-4E35-B385-24671739FA48}" srcOrd="1" destOrd="0" presId="urn:microsoft.com/office/officeart/2005/8/layout/list1"/>
    <dgm:cxn modelId="{D0256C8B-0A5B-45C3-B751-2BA763694215}" type="presParOf" srcId="{C90ABF66-0745-4A57-BE93-285276FDBDFB}" destId="{23D94524-406E-4F46-A48E-2EBEBA87B801}" srcOrd="1" destOrd="0" presId="urn:microsoft.com/office/officeart/2005/8/layout/list1"/>
    <dgm:cxn modelId="{43A60F0C-53C1-43AD-955B-7BAA4109A187}" type="presParOf" srcId="{C90ABF66-0745-4A57-BE93-285276FDBDFB}" destId="{2065C199-247A-44D7-99AB-42B7FB94DC65}" srcOrd="2" destOrd="0" presId="urn:microsoft.com/office/officeart/2005/8/layout/list1"/>
    <dgm:cxn modelId="{20AC80BD-FA7B-4C62-B5A5-2377B4903AE9}" type="presParOf" srcId="{C90ABF66-0745-4A57-BE93-285276FDBDFB}" destId="{719254FE-EA52-42C5-9184-5F913B159C3D}" srcOrd="3" destOrd="0" presId="urn:microsoft.com/office/officeart/2005/8/layout/list1"/>
    <dgm:cxn modelId="{D281E173-B6F7-401F-83BC-B261F5CBB35B}" type="presParOf" srcId="{C90ABF66-0745-4A57-BE93-285276FDBDFB}" destId="{E773E6CB-3D20-4456-B510-E4CEB0E555E7}" srcOrd="4" destOrd="0" presId="urn:microsoft.com/office/officeart/2005/8/layout/list1"/>
    <dgm:cxn modelId="{6B70F422-A061-4655-B9A4-BB15DE7D7944}" type="presParOf" srcId="{E773E6CB-3D20-4456-B510-E4CEB0E555E7}" destId="{E535DED0-D8E4-42A6-B4D9-6A6596BF99C0}" srcOrd="0" destOrd="0" presId="urn:microsoft.com/office/officeart/2005/8/layout/list1"/>
    <dgm:cxn modelId="{AF74E19B-6390-4F2B-875D-AEB6996E449B}" type="presParOf" srcId="{E773E6CB-3D20-4456-B510-E4CEB0E555E7}" destId="{674C4F46-A544-4C46-9830-E24A6DD1347B}" srcOrd="1" destOrd="0" presId="urn:microsoft.com/office/officeart/2005/8/layout/list1"/>
    <dgm:cxn modelId="{0776CE1F-F517-4CB1-B71C-43F30EC864C7}" type="presParOf" srcId="{C90ABF66-0745-4A57-BE93-285276FDBDFB}" destId="{FEFDBCF9-CB42-4F24-90BA-B288800DFE92}" srcOrd="5" destOrd="0" presId="urn:microsoft.com/office/officeart/2005/8/layout/list1"/>
    <dgm:cxn modelId="{E7A1C969-8349-4FF6-BA76-2E447681CF2D}" type="presParOf" srcId="{C90ABF66-0745-4A57-BE93-285276FDBDFB}" destId="{534B06F4-20D2-467B-AA07-1443E80E8A6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8566EC-1419-462F-9892-C7FA1B9B0342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hr-HR"/>
        </a:p>
      </dgm:t>
    </dgm:pt>
    <dgm:pt modelId="{9CCFABCB-892A-4F56-8C4A-62F6B8474085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hr-HR" sz="2800" b="1" dirty="0">
            <a:latin typeface="Cambria" panose="02040503050406030204" pitchFamily="18" charset="0"/>
            <a:ea typeface="MS Mincho" panose="02020609040205080304" pitchFamily="49" charset="-128"/>
            <a:cs typeface="Times New Roman" panose="02020603050405020304" pitchFamily="18" charset="0"/>
          </a:endParaRP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8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VRSTE OVISNIKA O ALKOHOLU</a:t>
          </a:r>
          <a:endParaRPr lang="hr-HR" sz="2800" dirty="0">
            <a:latin typeface="Cambria" panose="02040503050406030204" pitchFamily="18" charset="0"/>
            <a:ea typeface="MS Mincho" panose="02020609040205080304" pitchFamily="49" charset="-128"/>
            <a:cs typeface="Times New Roman" panose="02020603050405020304" pitchFamily="18" charset="0"/>
          </a:endParaRPr>
        </a:p>
        <a:p>
          <a:pPr marL="0" lvl="0" defTabSz="2222500">
            <a:lnSpc>
              <a:spcPct val="90000"/>
            </a:lnSpc>
            <a:spcBef>
              <a:spcPct val="0"/>
            </a:spcBef>
            <a:buNone/>
          </a:pPr>
          <a:endParaRPr lang="hr-HR" sz="3600" dirty="0"/>
        </a:p>
      </dgm:t>
    </dgm:pt>
    <dgm:pt modelId="{7B2EFAE7-E710-4FC9-A230-7F1B36F26855}" type="parTrans" cxnId="{9AEAE963-F056-4ACE-8C6F-32F49AB9A2A9}">
      <dgm:prSet/>
      <dgm:spPr/>
      <dgm:t>
        <a:bodyPr/>
        <a:lstStyle/>
        <a:p>
          <a:endParaRPr lang="hr-HR"/>
        </a:p>
      </dgm:t>
    </dgm:pt>
    <dgm:pt modelId="{B31AF4C4-A4B4-4D50-9949-E1D0FBB6C83D}" type="sibTrans" cxnId="{9AEAE963-F056-4ACE-8C6F-32F49AB9A2A9}">
      <dgm:prSet/>
      <dgm:spPr/>
      <dgm:t>
        <a:bodyPr/>
        <a:lstStyle/>
        <a:p>
          <a:endParaRPr lang="hr-HR"/>
        </a:p>
      </dgm:t>
    </dgm:pt>
    <dgm:pt modelId="{4D7E719C-56DB-4C19-8A7A-722E79CB69FA}">
      <dgm:prSet phldrT="[Text]" custT="1"/>
      <dgm:spPr/>
      <dgm:t>
        <a:bodyPr/>
        <a:lstStyle/>
        <a:p>
          <a:pPr algn="l">
            <a:buNone/>
          </a:pPr>
          <a:r>
            <a:rPr lang="hr-HR" sz="2000" b="1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1. </a:t>
          </a:r>
          <a:r>
            <a:rPr lang="en-US" sz="2000" b="1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Primarni</a:t>
          </a:r>
          <a:r>
            <a:rPr lang="en-US" sz="2000" b="1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tip</a:t>
          </a:r>
          <a:r>
            <a:rPr lang="hr-HR" sz="2000" b="1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:</a:t>
          </a:r>
          <a:endParaRPr lang="hr-HR" sz="2000" dirty="0"/>
        </a:p>
      </dgm:t>
    </dgm:pt>
    <dgm:pt modelId="{88D8DF12-E26F-4B0D-AC2D-CA20F57434DC}" type="parTrans" cxnId="{9C64034A-9D2B-48DF-9D3B-959741349E4A}">
      <dgm:prSet/>
      <dgm:spPr/>
      <dgm:t>
        <a:bodyPr/>
        <a:lstStyle/>
        <a:p>
          <a:endParaRPr lang="hr-HR"/>
        </a:p>
      </dgm:t>
    </dgm:pt>
    <dgm:pt modelId="{541F1B15-AAE6-4EF9-897C-48DA12DB1BB3}" type="sibTrans" cxnId="{9C64034A-9D2B-48DF-9D3B-959741349E4A}">
      <dgm:prSet/>
      <dgm:spPr/>
      <dgm:t>
        <a:bodyPr/>
        <a:lstStyle/>
        <a:p>
          <a:endParaRPr lang="hr-HR"/>
        </a:p>
      </dgm:t>
    </dgm:pt>
    <dgm:pt modelId="{7F2A9059-C708-4D2A-B1E9-6115F724F768}">
      <dgm:prSet phldrT="[Text]" custT="1"/>
      <dgm:spPr/>
      <dgm:t>
        <a:bodyPr/>
        <a:lstStyle/>
        <a:p>
          <a:pPr algn="ctr"/>
          <a:endParaRPr lang="hr-HR" sz="18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>
            <a:spcAft>
              <a:spcPts val="1000"/>
            </a:spcAft>
          </a:pPr>
          <a:endParaRPr lang="hr-HR" sz="2000" b="1" dirty="0">
            <a:latin typeface="Arial" panose="020B0604020202020204" pitchFamily="34" charset="0"/>
            <a:ea typeface="MS Mincho" panose="02020609040205080304" pitchFamily="49" charset="-128"/>
            <a:cs typeface="Arial" panose="020B0604020202020204" pitchFamily="34" charset="0"/>
          </a:endParaRPr>
        </a:p>
        <a:p>
          <a:pPr algn="l"/>
          <a:endParaRPr lang="hr-HR" sz="3200" dirty="0"/>
        </a:p>
      </dgm:t>
    </dgm:pt>
    <dgm:pt modelId="{BD9C73B8-7B50-47A2-8A3C-4A2550A83614}" type="parTrans" cxnId="{8BD55C10-183C-47ED-AB40-B9A894A9C6F4}">
      <dgm:prSet/>
      <dgm:spPr/>
      <dgm:t>
        <a:bodyPr/>
        <a:lstStyle/>
        <a:p>
          <a:endParaRPr lang="hr-HR"/>
        </a:p>
      </dgm:t>
    </dgm:pt>
    <dgm:pt modelId="{83CB87DB-0B43-4E8C-AEAA-444ED487FB2E}" type="sibTrans" cxnId="{8BD55C10-183C-47ED-AB40-B9A894A9C6F4}">
      <dgm:prSet/>
      <dgm:spPr/>
      <dgm:t>
        <a:bodyPr/>
        <a:lstStyle/>
        <a:p>
          <a:endParaRPr lang="hr-HR"/>
        </a:p>
      </dgm:t>
    </dgm:pt>
    <dgm:pt modelId="{10EB9BEE-858A-4795-8CFC-79D5E378A598}">
      <dgm:prSet phldrT="[Text]" custT="1"/>
      <dgm:spPr/>
      <dgm:t>
        <a:bodyPr/>
        <a:lstStyle/>
        <a:p>
          <a:pPr algn="l"/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ovisnost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se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razvija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kasnije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najčešće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u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srednjoj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životnoj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dobi</a:t>
          </a:r>
          <a:endParaRPr lang="hr-HR" sz="2000" dirty="0"/>
        </a:p>
      </dgm:t>
    </dgm:pt>
    <dgm:pt modelId="{153FF04E-CBA4-4381-BC1A-59B27E513D46}" type="sibTrans" cxnId="{EB986FAB-B5E8-4193-A16E-1CBAD888DF8C}">
      <dgm:prSet/>
      <dgm:spPr/>
      <dgm:t>
        <a:bodyPr/>
        <a:lstStyle/>
        <a:p>
          <a:endParaRPr lang="hr-HR"/>
        </a:p>
      </dgm:t>
    </dgm:pt>
    <dgm:pt modelId="{1E94DD9E-1302-4C72-AED4-73D0930C5D15}" type="parTrans" cxnId="{EB986FAB-B5E8-4193-A16E-1CBAD888DF8C}">
      <dgm:prSet/>
      <dgm:spPr/>
      <dgm:t>
        <a:bodyPr/>
        <a:lstStyle/>
        <a:p>
          <a:endParaRPr lang="hr-HR"/>
        </a:p>
      </dgm:t>
    </dgm:pt>
    <dgm:pt modelId="{C0849795-CE58-45AC-8192-48A2C6DC3F8D}">
      <dgm:prSet phldrT="[Text]"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nemaju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obiteljsko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genetsko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opterećenje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prekomjernim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pijenjem</a:t>
          </a:r>
          <a:endParaRPr lang="hr-HR" sz="2000" dirty="0"/>
        </a:p>
      </dgm:t>
    </dgm:pt>
    <dgm:pt modelId="{73A45FB8-FB1D-4F47-8CBE-FC2581329D73}" type="sibTrans" cxnId="{C1765931-8D98-491A-916F-1FBAF4B4DB6A}">
      <dgm:prSet/>
      <dgm:spPr/>
      <dgm:t>
        <a:bodyPr/>
        <a:lstStyle/>
        <a:p>
          <a:endParaRPr lang="hr-HR"/>
        </a:p>
      </dgm:t>
    </dgm:pt>
    <dgm:pt modelId="{9281B43B-0E22-4245-B3DA-34F1608F4303}" type="parTrans" cxnId="{C1765931-8D98-491A-916F-1FBAF4B4DB6A}">
      <dgm:prSet/>
      <dgm:spPr/>
      <dgm:t>
        <a:bodyPr/>
        <a:lstStyle/>
        <a:p>
          <a:endParaRPr lang="hr-HR"/>
        </a:p>
      </dgm:t>
    </dgm:pt>
    <dgm:pt modelId="{2E6CA028-1A32-48CC-A193-6300382AA2B1}">
      <dgm:prSet phldrT="[Text]"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ne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pokazuju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znakove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smetnji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ponašanja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tijekom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djetinjstva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kao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rizičnih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činitelja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za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skretanje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ka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alkoholizmu</a:t>
          </a:r>
          <a:endParaRPr lang="hr-HR" sz="2000" dirty="0"/>
        </a:p>
      </dgm:t>
    </dgm:pt>
    <dgm:pt modelId="{C693F232-21E5-43B9-9876-EAC50084D4FC}" type="sibTrans" cxnId="{6C32A485-BF91-43DD-A0E8-F4FC0652DA2F}">
      <dgm:prSet/>
      <dgm:spPr/>
      <dgm:t>
        <a:bodyPr/>
        <a:lstStyle/>
        <a:p>
          <a:endParaRPr lang="hr-HR"/>
        </a:p>
      </dgm:t>
    </dgm:pt>
    <dgm:pt modelId="{EA85C2B0-692D-4625-AFBF-0C9CDE13BEE2}" type="parTrans" cxnId="{6C32A485-BF91-43DD-A0E8-F4FC0652DA2F}">
      <dgm:prSet/>
      <dgm:spPr/>
      <dgm:t>
        <a:bodyPr/>
        <a:lstStyle/>
        <a:p>
          <a:endParaRPr lang="hr-HR"/>
        </a:p>
      </dgm:t>
    </dgm:pt>
    <dgm:pt modelId="{C4F469E5-0CA8-437E-BAEB-73D4FDA62483}">
      <dgm:prSet phldrT="[Text]" custT="1"/>
      <dgm:spPr/>
      <dgm:t>
        <a:bodyPr/>
        <a:lstStyle/>
        <a:p>
          <a:pPr algn="l">
            <a:buFont typeface="Arial" panose="020B0604020202020204" pitchFamily="34" charset="0"/>
            <a:buNone/>
          </a:pPr>
          <a:r>
            <a:rPr lang="hr-HR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2. </a:t>
          </a:r>
          <a:r>
            <a: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Tip </a:t>
          </a:r>
          <a:r>
            <a:rPr lang="en-US" sz="2000" b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simptomatskih</a:t>
          </a:r>
          <a:r>
            <a: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b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alkoholičara</a:t>
          </a:r>
          <a:r>
            <a: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( </a:t>
          </a:r>
          <a:r>
            <a:rPr lang="en-US" sz="2000" b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sekundarni</a:t>
          </a:r>
          <a:r>
            <a: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) :</a:t>
          </a:r>
          <a:endParaRPr lang="hr-HR" sz="1800" dirty="0"/>
        </a:p>
      </dgm:t>
    </dgm:pt>
    <dgm:pt modelId="{588B83BE-8CAC-4AC4-9ABF-6D1AF90A123E}" type="sibTrans" cxnId="{99A0B2F8-3B54-4456-A05E-94A4DC687883}">
      <dgm:prSet/>
      <dgm:spPr/>
      <dgm:t>
        <a:bodyPr/>
        <a:lstStyle/>
        <a:p>
          <a:endParaRPr lang="hr-HR"/>
        </a:p>
      </dgm:t>
    </dgm:pt>
    <dgm:pt modelId="{5A0D12A9-DD34-41A6-9F30-C7DF7D5213C1}" type="parTrans" cxnId="{99A0B2F8-3B54-4456-A05E-94A4DC687883}">
      <dgm:prSet/>
      <dgm:spPr/>
      <dgm:t>
        <a:bodyPr/>
        <a:lstStyle/>
        <a:p>
          <a:endParaRPr lang="hr-HR"/>
        </a:p>
      </dgm:t>
    </dgm:pt>
    <dgm:pt modelId="{8A5934FE-F231-4498-9F5E-6979F3126094}">
      <dgm:prSet phldrT="[Text]" custT="1"/>
      <dgm:spPr/>
      <dgm:t>
        <a:bodyPr/>
        <a:lstStyle/>
        <a:p>
          <a:pPr algn="l"/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glavna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značajka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je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da se u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podlozi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nalazi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psihički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poremećaj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zbog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kojeg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osobe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piju</a:t>
          </a:r>
          <a:r>
            <a:rPr lang="hr-HR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(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anksioznost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,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poremećaj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ličnosti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,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depresija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,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druge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ovisnosti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)</a:t>
          </a:r>
          <a:endParaRPr lang="hr-HR" sz="2000" dirty="0">
            <a:latin typeface="Cambria" panose="02040503050406030204" pitchFamily="18" charset="0"/>
            <a:ea typeface="MS Mincho" panose="02020609040205080304" pitchFamily="49" charset="-128"/>
            <a:cs typeface="Times New Roman" panose="02020603050405020304" pitchFamily="18" charset="0"/>
          </a:endParaRPr>
        </a:p>
      </dgm:t>
    </dgm:pt>
    <dgm:pt modelId="{55FDE45A-0472-4FD7-9973-752A86BB11C5}" type="sibTrans" cxnId="{1F7103F9-37B6-48FA-9039-05FA79D0A257}">
      <dgm:prSet/>
      <dgm:spPr/>
      <dgm:t>
        <a:bodyPr/>
        <a:lstStyle/>
        <a:p>
          <a:endParaRPr lang="hr-HR"/>
        </a:p>
      </dgm:t>
    </dgm:pt>
    <dgm:pt modelId="{EC3EA705-30F9-4ED0-A597-88717BA5EB16}" type="parTrans" cxnId="{1F7103F9-37B6-48FA-9039-05FA79D0A257}">
      <dgm:prSet/>
      <dgm:spPr/>
      <dgm:t>
        <a:bodyPr/>
        <a:lstStyle/>
        <a:p>
          <a:endParaRPr lang="hr-HR"/>
        </a:p>
      </dgm:t>
    </dgm:pt>
    <dgm:pt modelId="{0253FCAA-30C2-4744-A33A-B5212928067A}">
      <dgm:prSet phldrT="[Text]" custT="1"/>
      <dgm:spPr/>
      <dgm:t>
        <a:bodyPr/>
        <a:lstStyle/>
        <a:p>
          <a:pPr algn="l"/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osobe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koje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imaju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opterećenje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prisutnošću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alkoholizma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u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obitelji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iz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koje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su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potekli</a:t>
          </a:r>
          <a:endParaRPr lang="hr-HR" sz="2000" dirty="0">
            <a:latin typeface="Cambria" panose="02040503050406030204" pitchFamily="18" charset="0"/>
            <a:ea typeface="MS Mincho" panose="02020609040205080304" pitchFamily="49" charset="-128"/>
            <a:cs typeface="Times New Roman" panose="02020603050405020304" pitchFamily="18" charset="0"/>
          </a:endParaRPr>
        </a:p>
      </dgm:t>
    </dgm:pt>
    <dgm:pt modelId="{01ED8346-98CA-4308-A125-5AC9615CFE8D}" type="sibTrans" cxnId="{374279B6-52B0-44A2-B1A1-67A6BDEE8378}">
      <dgm:prSet/>
      <dgm:spPr/>
      <dgm:t>
        <a:bodyPr/>
        <a:lstStyle/>
        <a:p>
          <a:endParaRPr lang="hr-HR"/>
        </a:p>
      </dgm:t>
    </dgm:pt>
    <dgm:pt modelId="{2B00F92F-316E-4EEE-BF2F-AEC50568DD98}" type="parTrans" cxnId="{374279B6-52B0-44A2-B1A1-67A6BDEE8378}">
      <dgm:prSet/>
      <dgm:spPr/>
      <dgm:t>
        <a:bodyPr/>
        <a:lstStyle/>
        <a:p>
          <a:endParaRPr lang="hr-HR"/>
        </a:p>
      </dgm:t>
    </dgm:pt>
    <dgm:pt modelId="{69B8C6C2-FA2F-4D5D-BEC3-FC1BF69B5187}">
      <dgm:prSet phldrT="[Text]" custT="1"/>
      <dgm:spPr/>
      <dgm:t>
        <a:bodyPr/>
        <a:lstStyle/>
        <a:p>
          <a:pPr algn="l"/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ovisnost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se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razvija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rano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,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razvoj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je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ubrzan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redovito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pored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psihološke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se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javlja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fizička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ovisnost</a:t>
          </a:r>
          <a:endParaRPr lang="hr-HR" sz="2000" dirty="0">
            <a:latin typeface="Cambria" panose="02040503050406030204" pitchFamily="18" charset="0"/>
            <a:ea typeface="MS Mincho" panose="02020609040205080304" pitchFamily="49" charset="-128"/>
            <a:cs typeface="Times New Roman" panose="02020603050405020304" pitchFamily="18" charset="0"/>
          </a:endParaRPr>
        </a:p>
      </dgm:t>
    </dgm:pt>
    <dgm:pt modelId="{92F8ACC0-443E-464F-89B6-280EC108D37A}" type="sibTrans" cxnId="{16259B51-4CB4-412B-AD8D-883F0CC7436C}">
      <dgm:prSet/>
      <dgm:spPr/>
      <dgm:t>
        <a:bodyPr/>
        <a:lstStyle/>
        <a:p>
          <a:endParaRPr lang="hr-HR"/>
        </a:p>
      </dgm:t>
    </dgm:pt>
    <dgm:pt modelId="{655BC549-C8A6-4CBC-83E3-E83EB934FCD9}" type="parTrans" cxnId="{16259B51-4CB4-412B-AD8D-883F0CC7436C}">
      <dgm:prSet/>
      <dgm:spPr/>
      <dgm:t>
        <a:bodyPr/>
        <a:lstStyle/>
        <a:p>
          <a:endParaRPr lang="hr-HR"/>
        </a:p>
      </dgm:t>
    </dgm:pt>
    <dgm:pt modelId="{4A3BD3CF-692A-478B-B2F4-D0E44190278E}">
      <dgm:prSet phldrT="[Text]" custT="1"/>
      <dgm:spPr/>
      <dgm:t>
        <a:bodyPr/>
        <a:lstStyle/>
        <a:p>
          <a:pPr algn="l"/>
          <a:r>
            <a:rPr lang="hr-HR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razliku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od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primarnog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tipa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,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ovaj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tip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nerado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prihvaća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liječenje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, a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kad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mu se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podvrgne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ono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je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sa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značajno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manje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uspjeha</a:t>
          </a:r>
          <a:r>
            <a: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.</a:t>
          </a:r>
          <a:endParaRPr lang="hr-HR" sz="2000" dirty="0">
            <a:latin typeface="Cambria" panose="02040503050406030204" pitchFamily="18" charset="0"/>
            <a:ea typeface="MS Mincho" panose="02020609040205080304" pitchFamily="49" charset="-128"/>
            <a:cs typeface="Times New Roman" panose="02020603050405020304" pitchFamily="18" charset="0"/>
          </a:endParaRPr>
        </a:p>
      </dgm:t>
    </dgm:pt>
    <dgm:pt modelId="{754E8CBE-8695-43D4-91C7-0B5C552DE728}" type="sibTrans" cxnId="{548EF6A0-158F-4D47-9E56-9F8A1E2560EB}">
      <dgm:prSet/>
      <dgm:spPr/>
      <dgm:t>
        <a:bodyPr/>
        <a:lstStyle/>
        <a:p>
          <a:endParaRPr lang="hr-HR"/>
        </a:p>
      </dgm:t>
    </dgm:pt>
    <dgm:pt modelId="{AEE179B3-CBB6-4732-B931-5FEEC5FA32EA}" type="parTrans" cxnId="{548EF6A0-158F-4D47-9E56-9F8A1E2560EB}">
      <dgm:prSet/>
      <dgm:spPr/>
      <dgm:t>
        <a:bodyPr/>
        <a:lstStyle/>
        <a:p>
          <a:endParaRPr lang="hr-HR"/>
        </a:p>
      </dgm:t>
    </dgm:pt>
    <dgm:pt modelId="{7E62FB52-215F-4655-A8F6-4B296454A169}" type="pres">
      <dgm:prSet presAssocID="{678566EC-1419-462F-9892-C7FA1B9B034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2F765D-4A33-487D-9ABD-CE15BCE6EC34}" type="pres">
      <dgm:prSet presAssocID="{9CCFABCB-892A-4F56-8C4A-62F6B8474085}" presName="parentText" presStyleLbl="node1" presStyleIdx="0" presStyleCnt="1" custScaleX="90823" custScaleY="32417" custLinFactNeighborX="1155" custLinFactNeighborY="-2446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E90439-0984-4B90-8BBE-545528982074}" type="pres">
      <dgm:prSet presAssocID="{9CCFABCB-892A-4F56-8C4A-62F6B8474085}" presName="childText" presStyleLbl="revTx" presStyleIdx="0" presStyleCnt="1" custScaleY="61937" custLinFactNeighborY="-560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F31870-36F8-4E7D-B6A2-A05580B720B3}" type="presOf" srcId="{4D7E719C-56DB-4C19-8A7A-722E79CB69FA}" destId="{25E90439-0984-4B90-8BBE-545528982074}" srcOrd="0" destOrd="0" presId="urn:microsoft.com/office/officeart/2005/8/layout/vList2"/>
    <dgm:cxn modelId="{8EEA012E-431B-48C1-940D-5B5CA981E2B8}" type="presOf" srcId="{7F2A9059-C708-4D2A-B1E9-6115F724F768}" destId="{25E90439-0984-4B90-8BBE-545528982074}" srcOrd="0" destOrd="9" presId="urn:microsoft.com/office/officeart/2005/8/layout/vList2"/>
    <dgm:cxn modelId="{638CCACA-9FA1-4A30-961C-A7197466E00B}" type="presOf" srcId="{69B8C6C2-FA2F-4D5D-BEC3-FC1BF69B5187}" destId="{25E90439-0984-4B90-8BBE-545528982074}" srcOrd="0" destOrd="7" presId="urn:microsoft.com/office/officeart/2005/8/layout/vList2"/>
    <dgm:cxn modelId="{16259B51-4CB4-412B-AD8D-883F0CC7436C}" srcId="{9CCFABCB-892A-4F56-8C4A-62F6B8474085}" destId="{69B8C6C2-FA2F-4D5D-BEC3-FC1BF69B5187}" srcOrd="7" destOrd="0" parTransId="{655BC549-C8A6-4CBC-83E3-E83EB934FCD9}" sibTransId="{92F8ACC0-443E-464F-89B6-280EC108D37A}"/>
    <dgm:cxn modelId="{C1765931-8D98-491A-916F-1FBAF4B4DB6A}" srcId="{9CCFABCB-892A-4F56-8C4A-62F6B8474085}" destId="{C0849795-CE58-45AC-8192-48A2C6DC3F8D}" srcOrd="2" destOrd="0" parTransId="{9281B43B-0E22-4245-B3DA-34F1608F4303}" sibTransId="{73A45FB8-FB1D-4F47-8CBE-FC2581329D73}"/>
    <dgm:cxn modelId="{8BD55C10-183C-47ED-AB40-B9A894A9C6F4}" srcId="{9CCFABCB-892A-4F56-8C4A-62F6B8474085}" destId="{7F2A9059-C708-4D2A-B1E9-6115F724F768}" srcOrd="9" destOrd="0" parTransId="{BD9C73B8-7B50-47A2-8A3C-4A2550A83614}" sibTransId="{83CB87DB-0B43-4E8C-AEAA-444ED487FB2E}"/>
    <dgm:cxn modelId="{9AEAE963-F056-4ACE-8C6F-32F49AB9A2A9}" srcId="{678566EC-1419-462F-9892-C7FA1B9B0342}" destId="{9CCFABCB-892A-4F56-8C4A-62F6B8474085}" srcOrd="0" destOrd="0" parTransId="{7B2EFAE7-E710-4FC9-A230-7F1B36F26855}" sibTransId="{B31AF4C4-A4B4-4D50-9949-E1D0FBB6C83D}"/>
    <dgm:cxn modelId="{374279B6-52B0-44A2-B1A1-67A6BDEE8378}" srcId="{9CCFABCB-892A-4F56-8C4A-62F6B8474085}" destId="{0253FCAA-30C2-4744-A33A-B5212928067A}" srcOrd="6" destOrd="0" parTransId="{2B00F92F-316E-4EEE-BF2F-AEC50568DD98}" sibTransId="{01ED8346-98CA-4308-A125-5AC9615CFE8D}"/>
    <dgm:cxn modelId="{4680B87F-D937-4336-8942-54564498C673}" type="presOf" srcId="{678566EC-1419-462F-9892-C7FA1B9B0342}" destId="{7E62FB52-215F-4655-A8F6-4B296454A169}" srcOrd="0" destOrd="0" presId="urn:microsoft.com/office/officeart/2005/8/layout/vList2"/>
    <dgm:cxn modelId="{AEE2026F-7511-40C4-97CE-F38409DA4D87}" type="presOf" srcId="{C0849795-CE58-45AC-8192-48A2C6DC3F8D}" destId="{25E90439-0984-4B90-8BBE-545528982074}" srcOrd="0" destOrd="2" presId="urn:microsoft.com/office/officeart/2005/8/layout/vList2"/>
    <dgm:cxn modelId="{99A0B2F8-3B54-4456-A05E-94A4DC687883}" srcId="{9CCFABCB-892A-4F56-8C4A-62F6B8474085}" destId="{C4F469E5-0CA8-437E-BAEB-73D4FDA62483}" srcOrd="4" destOrd="0" parTransId="{5A0D12A9-DD34-41A6-9F30-C7DF7D5213C1}" sibTransId="{588B83BE-8CAC-4AC4-9ABF-6D1AF90A123E}"/>
    <dgm:cxn modelId="{2486D4DB-1925-42C1-B16E-67463C6BC28C}" type="presOf" srcId="{0253FCAA-30C2-4744-A33A-B5212928067A}" destId="{25E90439-0984-4B90-8BBE-545528982074}" srcOrd="0" destOrd="6" presId="urn:microsoft.com/office/officeart/2005/8/layout/vList2"/>
    <dgm:cxn modelId="{7B7EF505-7B6C-465F-9C1E-3F7CC9E37ECC}" type="presOf" srcId="{8A5934FE-F231-4498-9F5E-6979F3126094}" destId="{25E90439-0984-4B90-8BBE-545528982074}" srcOrd="0" destOrd="5" presId="urn:microsoft.com/office/officeart/2005/8/layout/vList2"/>
    <dgm:cxn modelId="{548EF6A0-158F-4D47-9E56-9F8A1E2560EB}" srcId="{9CCFABCB-892A-4F56-8C4A-62F6B8474085}" destId="{4A3BD3CF-692A-478B-B2F4-D0E44190278E}" srcOrd="8" destOrd="0" parTransId="{AEE179B3-CBB6-4732-B931-5FEEC5FA32EA}" sibTransId="{754E8CBE-8695-43D4-91C7-0B5C552DE728}"/>
    <dgm:cxn modelId="{C08243A1-6104-47A0-83A8-2F5083372992}" type="presOf" srcId="{9CCFABCB-892A-4F56-8C4A-62F6B8474085}" destId="{7A2F765D-4A33-487D-9ABD-CE15BCE6EC34}" srcOrd="0" destOrd="0" presId="urn:microsoft.com/office/officeart/2005/8/layout/vList2"/>
    <dgm:cxn modelId="{72D3E8EB-8B77-464B-8D4E-D4CEEFC388D3}" type="presOf" srcId="{4A3BD3CF-692A-478B-B2F4-D0E44190278E}" destId="{25E90439-0984-4B90-8BBE-545528982074}" srcOrd="0" destOrd="8" presId="urn:microsoft.com/office/officeart/2005/8/layout/vList2"/>
    <dgm:cxn modelId="{9C64034A-9D2B-48DF-9D3B-959741349E4A}" srcId="{9CCFABCB-892A-4F56-8C4A-62F6B8474085}" destId="{4D7E719C-56DB-4C19-8A7A-722E79CB69FA}" srcOrd="0" destOrd="0" parTransId="{88D8DF12-E26F-4B0D-AC2D-CA20F57434DC}" sibTransId="{541F1B15-AAE6-4EF9-897C-48DA12DB1BB3}"/>
    <dgm:cxn modelId="{EAE07614-F690-46F6-BAB3-CDA3946865BE}" type="presOf" srcId="{10EB9BEE-858A-4795-8CFC-79D5E378A598}" destId="{25E90439-0984-4B90-8BBE-545528982074}" srcOrd="0" destOrd="1" presId="urn:microsoft.com/office/officeart/2005/8/layout/vList2"/>
    <dgm:cxn modelId="{72F363E2-0EBA-47FD-B044-7A33D8209B81}" type="presOf" srcId="{2E6CA028-1A32-48CC-A193-6300382AA2B1}" destId="{25E90439-0984-4B90-8BBE-545528982074}" srcOrd="0" destOrd="3" presId="urn:microsoft.com/office/officeart/2005/8/layout/vList2"/>
    <dgm:cxn modelId="{EB986FAB-B5E8-4193-A16E-1CBAD888DF8C}" srcId="{9CCFABCB-892A-4F56-8C4A-62F6B8474085}" destId="{10EB9BEE-858A-4795-8CFC-79D5E378A598}" srcOrd="1" destOrd="0" parTransId="{1E94DD9E-1302-4C72-AED4-73D0930C5D15}" sibTransId="{153FF04E-CBA4-4381-BC1A-59B27E513D46}"/>
    <dgm:cxn modelId="{184DCDB6-F769-4575-B0BB-B33797DE607E}" type="presOf" srcId="{C4F469E5-0CA8-437E-BAEB-73D4FDA62483}" destId="{25E90439-0984-4B90-8BBE-545528982074}" srcOrd="0" destOrd="4" presId="urn:microsoft.com/office/officeart/2005/8/layout/vList2"/>
    <dgm:cxn modelId="{1F7103F9-37B6-48FA-9039-05FA79D0A257}" srcId="{9CCFABCB-892A-4F56-8C4A-62F6B8474085}" destId="{8A5934FE-F231-4498-9F5E-6979F3126094}" srcOrd="5" destOrd="0" parTransId="{EC3EA705-30F9-4ED0-A597-88717BA5EB16}" sibTransId="{55FDE45A-0472-4FD7-9973-752A86BB11C5}"/>
    <dgm:cxn modelId="{6C32A485-BF91-43DD-A0E8-F4FC0652DA2F}" srcId="{9CCFABCB-892A-4F56-8C4A-62F6B8474085}" destId="{2E6CA028-1A32-48CC-A193-6300382AA2B1}" srcOrd="3" destOrd="0" parTransId="{EA85C2B0-692D-4625-AFBF-0C9CDE13BEE2}" sibTransId="{C693F232-21E5-43B9-9876-EAC50084D4FC}"/>
    <dgm:cxn modelId="{7D76A70D-66E2-4CD4-8F8A-9B3D7F0F610F}" type="presParOf" srcId="{7E62FB52-215F-4655-A8F6-4B296454A169}" destId="{7A2F765D-4A33-487D-9ABD-CE15BCE6EC34}" srcOrd="0" destOrd="0" presId="urn:microsoft.com/office/officeart/2005/8/layout/vList2"/>
    <dgm:cxn modelId="{63F6F9AE-63F7-400C-A541-EBEA25CB2283}" type="presParOf" srcId="{7E62FB52-215F-4655-A8F6-4B296454A169}" destId="{25E90439-0984-4B90-8BBE-545528982074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04F617-1F20-422A-9817-3CB505604722}" type="doc">
      <dgm:prSet loTypeId="urn:microsoft.com/office/officeart/2011/layout/TabList" loCatId="list" qsTypeId="urn:microsoft.com/office/officeart/2005/8/quickstyle/simple3" qsCatId="simple" csTypeId="urn:microsoft.com/office/officeart/2005/8/colors/accent6_5" csCatId="accent6" phldr="1"/>
      <dgm:spPr/>
      <dgm:t>
        <a:bodyPr/>
        <a:lstStyle/>
        <a:p>
          <a:endParaRPr lang="hr-HR"/>
        </a:p>
      </dgm:t>
    </dgm:pt>
    <dgm:pt modelId="{F2A3F10C-39B3-4433-ADA1-D1CDF3F9F8A6}">
      <dgm:prSet phldrT="[Text]"/>
      <dgm:spPr/>
      <dgm:t>
        <a:bodyPr/>
        <a:lstStyle/>
        <a:p>
          <a:r>
            <a:rPr lang="en-US" i="1" u="sng" dirty="0" err="1"/>
            <a:t>Ovisnost</a:t>
          </a:r>
          <a:r>
            <a:rPr lang="en-US" i="1" u="sng" dirty="0"/>
            <a:t> </a:t>
          </a:r>
          <a:r>
            <a:rPr lang="en-US" i="1" u="sng" dirty="0" err="1"/>
            <a:t>antisocijalnih</a:t>
          </a:r>
          <a:r>
            <a:rPr lang="en-US" i="1" u="sng" dirty="0"/>
            <a:t> </a:t>
          </a:r>
          <a:r>
            <a:rPr lang="en-US" i="1" u="sng" dirty="0" err="1"/>
            <a:t>psihopatskih</a:t>
          </a:r>
          <a:r>
            <a:rPr lang="en-US" i="1" u="sng" dirty="0"/>
            <a:t> </a:t>
          </a:r>
          <a:r>
            <a:rPr lang="en-US" i="1" u="sng" dirty="0" err="1"/>
            <a:t>osobnosti</a:t>
          </a:r>
          <a:endParaRPr lang="hr-HR" dirty="0"/>
        </a:p>
      </dgm:t>
    </dgm:pt>
    <dgm:pt modelId="{272CB0BB-89B7-4C8B-8F5C-B565602EC065}" type="parTrans" cxnId="{48934688-063C-4EC6-88D7-C24BFF486833}">
      <dgm:prSet/>
      <dgm:spPr/>
      <dgm:t>
        <a:bodyPr/>
        <a:lstStyle/>
        <a:p>
          <a:endParaRPr lang="hr-HR"/>
        </a:p>
      </dgm:t>
    </dgm:pt>
    <dgm:pt modelId="{AE031D42-9871-4AF9-BD58-27D9ECA99162}" type="sibTrans" cxnId="{48934688-063C-4EC6-88D7-C24BFF486833}">
      <dgm:prSet/>
      <dgm:spPr/>
      <dgm:t>
        <a:bodyPr/>
        <a:lstStyle/>
        <a:p>
          <a:endParaRPr lang="hr-HR"/>
        </a:p>
      </dgm:t>
    </dgm:pt>
    <dgm:pt modelId="{94C4E3A1-AD1E-408F-9615-B59A553B51CB}">
      <dgm:prSet phldrT="[Text]"/>
      <dgm:spPr/>
      <dgm:t>
        <a:bodyPr/>
        <a:lstStyle/>
        <a:p>
          <a:r>
            <a:rPr lang="en-US" dirty="0" err="1"/>
            <a:t>dominantno</a:t>
          </a:r>
          <a:r>
            <a:rPr lang="en-US" dirty="0"/>
            <a:t> </a:t>
          </a:r>
          <a:r>
            <a:rPr lang="en-US" dirty="0" err="1"/>
            <a:t>muškog</a:t>
          </a:r>
          <a:r>
            <a:rPr lang="en-US" dirty="0"/>
            <a:t> </a:t>
          </a:r>
          <a:r>
            <a:rPr lang="en-US" dirty="0" err="1"/>
            <a:t>spola</a:t>
          </a:r>
          <a:r>
            <a:rPr lang="en-US" dirty="0"/>
            <a:t>,</a:t>
          </a:r>
          <a:r>
            <a:rPr lang="hr-HR" dirty="0"/>
            <a:t> </a:t>
          </a:r>
          <a:r>
            <a:rPr lang="en-US" dirty="0"/>
            <a:t>rani </a:t>
          </a:r>
          <a:r>
            <a:rPr lang="en-US" dirty="0" err="1"/>
            <a:t>razvoj</a:t>
          </a:r>
          <a:r>
            <a:rPr lang="en-US" dirty="0"/>
            <a:t> </a:t>
          </a:r>
          <a:r>
            <a:rPr lang="en-US" dirty="0" err="1"/>
            <a:t>ovisnosti</a:t>
          </a:r>
          <a:r>
            <a:rPr lang="en-US" dirty="0"/>
            <a:t>,</a:t>
          </a:r>
          <a:r>
            <a:rPr lang="hr-HR" dirty="0"/>
            <a:t> </a:t>
          </a:r>
          <a:r>
            <a:rPr lang="en-US" dirty="0"/>
            <a:t>rani </a:t>
          </a:r>
          <a:r>
            <a:rPr lang="en-US" dirty="0" err="1"/>
            <a:t>razvoj</a:t>
          </a:r>
          <a:r>
            <a:rPr lang="en-US" dirty="0"/>
            <a:t> </a:t>
          </a:r>
          <a:r>
            <a:rPr lang="en-US" dirty="0" err="1"/>
            <a:t>komplikacija</a:t>
          </a:r>
          <a:r>
            <a:rPr lang="en-US" dirty="0"/>
            <a:t> </a:t>
          </a:r>
          <a:r>
            <a:rPr lang="en-US" dirty="0" err="1"/>
            <a:t>ovisnosti</a:t>
          </a:r>
          <a:r>
            <a:rPr lang="en-US" dirty="0"/>
            <a:t>,</a:t>
          </a:r>
          <a:r>
            <a:rPr lang="hr-HR" dirty="0"/>
            <a:t> </a:t>
          </a:r>
          <a:r>
            <a:rPr lang="en-US" dirty="0" err="1"/>
            <a:t>socijalno</a:t>
          </a:r>
          <a:r>
            <a:rPr lang="en-US" dirty="0"/>
            <a:t> </a:t>
          </a:r>
          <a:r>
            <a:rPr lang="en-US" dirty="0" err="1"/>
            <a:t>psiholoških</a:t>
          </a:r>
          <a:r>
            <a:rPr lang="en-US" dirty="0"/>
            <a:t> </a:t>
          </a:r>
          <a:r>
            <a:rPr lang="en-US" dirty="0" err="1"/>
            <a:t>upadnosti</a:t>
          </a:r>
          <a:r>
            <a:rPr lang="en-US" dirty="0"/>
            <a:t>,</a:t>
          </a:r>
          <a:r>
            <a:rPr lang="hr-HR" dirty="0"/>
            <a:t> </a:t>
          </a:r>
          <a:r>
            <a:rPr lang="en-US" dirty="0" err="1"/>
            <a:t>izrazito</a:t>
          </a:r>
          <a:r>
            <a:rPr lang="en-US" dirty="0"/>
            <a:t> </a:t>
          </a:r>
          <a:r>
            <a:rPr lang="en-US" dirty="0" err="1"/>
            <a:t>loše</a:t>
          </a:r>
          <a:r>
            <a:rPr lang="en-US" dirty="0"/>
            <a:t> </a:t>
          </a:r>
          <a:r>
            <a:rPr lang="en-US" dirty="0" err="1"/>
            <a:t>prognoze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ishoda</a:t>
          </a:r>
          <a:r>
            <a:rPr lang="en-US" dirty="0"/>
            <a:t>,</a:t>
          </a:r>
          <a:endParaRPr lang="hr-HR" dirty="0"/>
        </a:p>
      </dgm:t>
    </dgm:pt>
    <dgm:pt modelId="{7FF63AFF-293A-4D17-A15B-CAFEA0F10FBB}" type="parTrans" cxnId="{C314F299-DFA5-4D49-A850-CFB54C2FAB03}">
      <dgm:prSet/>
      <dgm:spPr/>
      <dgm:t>
        <a:bodyPr/>
        <a:lstStyle/>
        <a:p>
          <a:endParaRPr lang="hr-HR"/>
        </a:p>
      </dgm:t>
    </dgm:pt>
    <dgm:pt modelId="{0B83F7E5-B2CF-4AF8-9FE2-72C24B554018}" type="sibTrans" cxnId="{C314F299-DFA5-4D49-A850-CFB54C2FAB03}">
      <dgm:prSet/>
      <dgm:spPr/>
      <dgm:t>
        <a:bodyPr/>
        <a:lstStyle/>
        <a:p>
          <a:endParaRPr lang="hr-HR"/>
        </a:p>
      </dgm:t>
    </dgm:pt>
    <dgm:pt modelId="{8D771C26-3DEA-42C1-8538-B336B12403D1}">
      <dgm:prSet phldrT="[Text]"/>
      <dgm:spPr/>
      <dgm:t>
        <a:bodyPr/>
        <a:lstStyle/>
        <a:p>
          <a:r>
            <a:rPr lang="hr-HR" dirty="0"/>
            <a:t>2.</a:t>
          </a:r>
        </a:p>
      </dgm:t>
    </dgm:pt>
    <dgm:pt modelId="{14F90B03-B69C-40AE-90BA-48760E5A55A1}" type="parTrans" cxnId="{DAF41A44-9160-4C7C-8D40-236474A8C271}">
      <dgm:prSet/>
      <dgm:spPr/>
      <dgm:t>
        <a:bodyPr/>
        <a:lstStyle/>
        <a:p>
          <a:endParaRPr lang="hr-HR"/>
        </a:p>
      </dgm:t>
    </dgm:pt>
    <dgm:pt modelId="{DE72FA49-B148-4A35-8393-BB7F08AD7563}" type="sibTrans" cxnId="{DAF41A44-9160-4C7C-8D40-236474A8C271}">
      <dgm:prSet/>
      <dgm:spPr/>
      <dgm:t>
        <a:bodyPr/>
        <a:lstStyle/>
        <a:p>
          <a:endParaRPr lang="hr-HR"/>
        </a:p>
      </dgm:t>
    </dgm:pt>
    <dgm:pt modelId="{D8DBAFD3-23B3-4FAF-BE6E-3CDFBDA9A66A}">
      <dgm:prSet phldrT="[Text]"/>
      <dgm:spPr/>
      <dgm:t>
        <a:bodyPr/>
        <a:lstStyle/>
        <a:p>
          <a:r>
            <a:rPr lang="en-US" i="1" u="sng" dirty="0" err="1"/>
            <a:t>Razvojno</a:t>
          </a:r>
          <a:r>
            <a:rPr lang="en-US" i="1" u="sng" dirty="0"/>
            <a:t> </a:t>
          </a:r>
          <a:r>
            <a:rPr lang="en-US" i="1" u="sng" dirty="0" err="1"/>
            <a:t>kumulativna</a:t>
          </a:r>
          <a:r>
            <a:rPr lang="en-US" i="1" u="sng" dirty="0"/>
            <a:t> </a:t>
          </a:r>
          <a:r>
            <a:rPr lang="en-US" i="1" u="sng" dirty="0" err="1"/>
            <a:t>bolest</a:t>
          </a:r>
          <a:r>
            <a:rPr lang="en-US" i="1" u="sng" dirty="0"/>
            <a:t> </a:t>
          </a:r>
          <a:r>
            <a:rPr lang="en-US" i="1" u="sng" dirty="0" err="1"/>
            <a:t>ovisnosti</a:t>
          </a:r>
          <a:endParaRPr lang="hr-HR" dirty="0"/>
        </a:p>
      </dgm:t>
    </dgm:pt>
    <dgm:pt modelId="{4BE98606-75D7-49ED-B7B1-50B201B432B2}" type="parTrans" cxnId="{D718BA9B-8651-46C5-A9B6-E23983759C51}">
      <dgm:prSet/>
      <dgm:spPr/>
      <dgm:t>
        <a:bodyPr/>
        <a:lstStyle/>
        <a:p>
          <a:endParaRPr lang="hr-HR"/>
        </a:p>
      </dgm:t>
    </dgm:pt>
    <dgm:pt modelId="{980BDE34-DCD3-412B-B528-4C8C566A3619}" type="sibTrans" cxnId="{D718BA9B-8651-46C5-A9B6-E23983759C51}">
      <dgm:prSet/>
      <dgm:spPr/>
      <dgm:t>
        <a:bodyPr/>
        <a:lstStyle/>
        <a:p>
          <a:endParaRPr lang="hr-HR"/>
        </a:p>
      </dgm:t>
    </dgm:pt>
    <dgm:pt modelId="{987B955F-9E7C-4A27-90E1-B80CCA1ED05F}">
      <dgm:prSet phldrT="[Text]"/>
      <dgm:spPr/>
      <dgm:t>
        <a:bodyPr/>
        <a:lstStyle/>
        <a:p>
          <a:r>
            <a:rPr lang="en-US" dirty="0" err="1"/>
            <a:t>temeljno</a:t>
          </a:r>
          <a:r>
            <a:rPr lang="en-US" dirty="0"/>
            <a:t> </a:t>
          </a:r>
          <a:r>
            <a:rPr lang="en-US" dirty="0" err="1"/>
            <a:t>muška</a:t>
          </a:r>
          <a:r>
            <a:rPr lang="en-US" dirty="0"/>
            <a:t> </a:t>
          </a:r>
          <a:r>
            <a:rPr lang="en-US" dirty="0" err="1"/>
            <a:t>ovisnost</a:t>
          </a:r>
          <a:r>
            <a:rPr lang="en-US" dirty="0"/>
            <a:t>,</a:t>
          </a:r>
          <a:r>
            <a:rPr lang="hr-HR" dirty="0"/>
            <a:t> </a:t>
          </a:r>
          <a:r>
            <a:rPr lang="en-US" dirty="0" err="1"/>
            <a:t>nekomplicirana</a:t>
          </a:r>
          <a:r>
            <a:rPr lang="en-US" dirty="0"/>
            <a:t> </a:t>
          </a:r>
          <a:r>
            <a:rPr lang="en-US" dirty="0" err="1"/>
            <a:t>osobnom</a:t>
          </a:r>
          <a:r>
            <a:rPr lang="en-US" dirty="0"/>
            <a:t> </a:t>
          </a:r>
          <a:r>
            <a:rPr lang="en-US" dirty="0" err="1"/>
            <a:t>psihopatologijom</a:t>
          </a:r>
          <a:r>
            <a:rPr lang="en-US" dirty="0"/>
            <a:t>,</a:t>
          </a:r>
          <a:r>
            <a:rPr lang="hr-HR" dirty="0"/>
            <a:t> </a:t>
          </a:r>
          <a:r>
            <a:rPr lang="en-US" dirty="0" err="1"/>
            <a:t>izrasta</a:t>
          </a:r>
          <a:r>
            <a:rPr lang="en-US" dirty="0"/>
            <a:t> </a:t>
          </a:r>
          <a:r>
            <a:rPr lang="en-US" dirty="0" err="1"/>
            <a:t>iz</a:t>
          </a:r>
          <a:r>
            <a:rPr lang="en-US" dirty="0"/>
            <a:t> </a:t>
          </a:r>
          <a:r>
            <a:rPr lang="en-US" dirty="0" err="1"/>
            <a:t>društveno</a:t>
          </a:r>
          <a:r>
            <a:rPr lang="en-US" dirty="0"/>
            <a:t> </a:t>
          </a:r>
          <a:r>
            <a:rPr lang="en-US" dirty="0" err="1"/>
            <a:t>dopuštenog</a:t>
          </a:r>
          <a:r>
            <a:rPr lang="en-US" dirty="0"/>
            <a:t> </a:t>
          </a:r>
          <a:r>
            <a:rPr lang="en-US" dirty="0" err="1"/>
            <a:t>pijenja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tolerancije</a:t>
          </a:r>
          <a:r>
            <a:rPr lang="en-US" dirty="0"/>
            <a:t> da se </a:t>
          </a:r>
          <a:r>
            <a:rPr lang="en-US" dirty="0" err="1"/>
            <a:t>unutar</a:t>
          </a:r>
          <a:r>
            <a:rPr lang="en-US" dirty="0"/>
            <a:t> </a:t>
          </a:r>
          <a:r>
            <a:rPr lang="en-US" dirty="0" err="1"/>
            <a:t>istog</a:t>
          </a:r>
          <a:r>
            <a:rPr lang="en-US" dirty="0"/>
            <a:t> </a:t>
          </a:r>
          <a:r>
            <a:rPr lang="en-US" dirty="0" err="1"/>
            <a:t>modela</a:t>
          </a:r>
          <a:r>
            <a:rPr lang="en-US" dirty="0"/>
            <a:t> </a:t>
          </a:r>
          <a:r>
            <a:rPr lang="en-US" dirty="0" err="1"/>
            <a:t>pije</a:t>
          </a:r>
          <a:r>
            <a:rPr lang="en-US" dirty="0"/>
            <a:t> </a:t>
          </a:r>
          <a:r>
            <a:rPr lang="en-US" dirty="0" err="1"/>
            <a:t>prekomjerno</a:t>
          </a:r>
          <a:endParaRPr lang="hr-HR" dirty="0"/>
        </a:p>
      </dgm:t>
    </dgm:pt>
    <dgm:pt modelId="{D56DA242-1539-47AE-A725-D88E7FC71B00}" type="parTrans" cxnId="{4B5BA69B-9CDB-4D8E-9EA1-CB1FDE038D8B}">
      <dgm:prSet/>
      <dgm:spPr/>
      <dgm:t>
        <a:bodyPr/>
        <a:lstStyle/>
        <a:p>
          <a:endParaRPr lang="hr-HR"/>
        </a:p>
      </dgm:t>
    </dgm:pt>
    <dgm:pt modelId="{35F87A25-1CD6-4176-B9E2-C33A12A44B40}" type="sibTrans" cxnId="{4B5BA69B-9CDB-4D8E-9EA1-CB1FDE038D8B}">
      <dgm:prSet/>
      <dgm:spPr/>
      <dgm:t>
        <a:bodyPr/>
        <a:lstStyle/>
        <a:p>
          <a:endParaRPr lang="hr-HR"/>
        </a:p>
      </dgm:t>
    </dgm:pt>
    <dgm:pt modelId="{878F3A31-1E03-4552-B67F-9B061D909D8D}">
      <dgm:prSet phldrT="[Text]"/>
      <dgm:spPr/>
      <dgm:t>
        <a:bodyPr/>
        <a:lstStyle/>
        <a:p>
          <a:r>
            <a:rPr lang="hr-HR" dirty="0"/>
            <a:t>3.</a:t>
          </a:r>
        </a:p>
      </dgm:t>
    </dgm:pt>
    <dgm:pt modelId="{A32EB058-1790-4D40-8BCE-6A32EA28E804}" type="parTrans" cxnId="{F369C82F-871F-4595-AE2F-3B04C719F522}">
      <dgm:prSet/>
      <dgm:spPr/>
      <dgm:t>
        <a:bodyPr/>
        <a:lstStyle/>
        <a:p>
          <a:endParaRPr lang="hr-HR"/>
        </a:p>
      </dgm:t>
    </dgm:pt>
    <dgm:pt modelId="{035C56F7-0330-4D70-AD59-28E67E36E13B}" type="sibTrans" cxnId="{F369C82F-871F-4595-AE2F-3B04C719F522}">
      <dgm:prSet/>
      <dgm:spPr/>
      <dgm:t>
        <a:bodyPr/>
        <a:lstStyle/>
        <a:p>
          <a:endParaRPr lang="hr-HR"/>
        </a:p>
      </dgm:t>
    </dgm:pt>
    <dgm:pt modelId="{21906E9D-5D5B-4EBF-8B87-1A2B02C44C37}">
      <dgm:prSet phldrT="[Text]"/>
      <dgm:spPr/>
      <dgm:t>
        <a:bodyPr/>
        <a:lstStyle/>
        <a:p>
          <a:r>
            <a:rPr lang="en-US" i="1" u="sng" dirty="0" err="1"/>
            <a:t>Simptomatska</a:t>
          </a:r>
          <a:r>
            <a:rPr lang="en-US" i="1" u="sng" dirty="0"/>
            <a:t> </a:t>
          </a:r>
          <a:r>
            <a:rPr lang="en-US" i="1" u="sng" dirty="0" err="1"/>
            <a:t>ovisnost</a:t>
          </a:r>
          <a:endParaRPr lang="hr-HR" dirty="0"/>
        </a:p>
      </dgm:t>
    </dgm:pt>
    <dgm:pt modelId="{E5D3B01D-C0A3-4287-A78B-899BDBE2EBB4}" type="parTrans" cxnId="{0B8FA4FC-4F3D-49CB-B2C5-7BB8DD73B99C}">
      <dgm:prSet/>
      <dgm:spPr/>
      <dgm:t>
        <a:bodyPr/>
        <a:lstStyle/>
        <a:p>
          <a:endParaRPr lang="hr-HR"/>
        </a:p>
      </dgm:t>
    </dgm:pt>
    <dgm:pt modelId="{15B12380-4A8F-4602-8C6E-1F9EEF71E5FB}" type="sibTrans" cxnId="{0B8FA4FC-4F3D-49CB-B2C5-7BB8DD73B99C}">
      <dgm:prSet/>
      <dgm:spPr/>
      <dgm:t>
        <a:bodyPr/>
        <a:lstStyle/>
        <a:p>
          <a:endParaRPr lang="hr-HR"/>
        </a:p>
      </dgm:t>
    </dgm:pt>
    <dgm:pt modelId="{EB3E555D-F249-4883-900B-EB7194CAA3A3}">
      <dgm:prSet phldrT="[Text]"/>
      <dgm:spPr/>
      <dgm:t>
        <a:bodyPr/>
        <a:lstStyle/>
        <a:p>
          <a:r>
            <a:rPr lang="en-US" dirty="0" err="1"/>
            <a:t>temeljno</a:t>
          </a:r>
          <a:r>
            <a:rPr lang="en-US" dirty="0"/>
            <a:t> </a:t>
          </a:r>
          <a:r>
            <a:rPr lang="en-US" dirty="0" err="1"/>
            <a:t>alkoholizam</a:t>
          </a:r>
          <a:r>
            <a:rPr lang="en-US" dirty="0"/>
            <a:t> </a:t>
          </a:r>
          <a:r>
            <a:rPr lang="en-US" dirty="0" err="1"/>
            <a:t>žena</a:t>
          </a:r>
          <a:r>
            <a:rPr lang="en-US" dirty="0"/>
            <a:t>,</a:t>
          </a:r>
          <a:r>
            <a:rPr lang="hr-HR" dirty="0"/>
            <a:t> </a:t>
          </a:r>
          <a:r>
            <a:rPr lang="en-US" dirty="0" err="1"/>
            <a:t>prekomjerno</a:t>
          </a:r>
          <a:r>
            <a:rPr lang="en-US" dirty="0"/>
            <a:t> </a:t>
          </a:r>
          <a:r>
            <a:rPr lang="en-US" dirty="0" err="1"/>
            <a:t>pijenje</a:t>
          </a:r>
          <a:r>
            <a:rPr lang="en-US" dirty="0"/>
            <a:t> </a:t>
          </a:r>
          <a:r>
            <a:rPr lang="en-US" dirty="0" err="1"/>
            <a:t>kojim</a:t>
          </a:r>
          <a:r>
            <a:rPr lang="en-US" dirty="0"/>
            <a:t> se </a:t>
          </a:r>
          <a:r>
            <a:rPr lang="en-US" dirty="0" err="1"/>
            <a:t>otklanjaju</a:t>
          </a:r>
          <a:r>
            <a:rPr lang="en-US" dirty="0"/>
            <a:t> </a:t>
          </a:r>
          <a:r>
            <a:rPr lang="en-US" dirty="0" err="1"/>
            <a:t>stanja</a:t>
          </a:r>
          <a:r>
            <a:rPr lang="en-US" dirty="0"/>
            <a:t> </a:t>
          </a:r>
          <a:r>
            <a:rPr lang="en-US" dirty="0" err="1"/>
            <a:t>depresije</a:t>
          </a:r>
          <a:r>
            <a:rPr lang="en-US" dirty="0"/>
            <a:t>, </a:t>
          </a:r>
          <a:r>
            <a:rPr lang="en-US" dirty="0" err="1"/>
            <a:t>frustracije</a:t>
          </a:r>
          <a:r>
            <a:rPr lang="en-US" dirty="0"/>
            <a:t>, </a:t>
          </a:r>
          <a:r>
            <a:rPr lang="en-US" dirty="0" err="1"/>
            <a:t>dosade</a:t>
          </a:r>
          <a:r>
            <a:rPr lang="en-US" dirty="0"/>
            <a:t>, </a:t>
          </a:r>
          <a:r>
            <a:rPr lang="en-US" dirty="0" err="1"/>
            <a:t>praznine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sl.</a:t>
          </a:r>
          <a:endParaRPr lang="hr-HR" dirty="0"/>
        </a:p>
      </dgm:t>
    </dgm:pt>
    <dgm:pt modelId="{4A94F780-B8FF-4E58-B40E-9C3161C830EF}" type="parTrans" cxnId="{B82B7189-B7D7-4695-AB79-F2807271A596}">
      <dgm:prSet/>
      <dgm:spPr/>
      <dgm:t>
        <a:bodyPr/>
        <a:lstStyle/>
        <a:p>
          <a:endParaRPr lang="hr-HR"/>
        </a:p>
      </dgm:t>
    </dgm:pt>
    <dgm:pt modelId="{F9E94A95-BDC7-4D75-8F75-B44DF4FA3352}" type="sibTrans" cxnId="{B82B7189-B7D7-4695-AB79-F2807271A596}">
      <dgm:prSet/>
      <dgm:spPr/>
      <dgm:t>
        <a:bodyPr/>
        <a:lstStyle/>
        <a:p>
          <a:endParaRPr lang="hr-HR"/>
        </a:p>
      </dgm:t>
    </dgm:pt>
    <dgm:pt modelId="{EAC6A90E-9E25-41F2-A3B6-872DB08582A1}">
      <dgm:prSet phldrT="[Text]"/>
      <dgm:spPr/>
      <dgm:t>
        <a:bodyPr/>
        <a:lstStyle/>
        <a:p>
          <a:r>
            <a:rPr lang="hr-HR" dirty="0"/>
            <a:t>1.</a:t>
          </a:r>
        </a:p>
      </dgm:t>
    </dgm:pt>
    <dgm:pt modelId="{6B4A52D5-F41D-45B5-8917-1B62B034F2C4}" type="sibTrans" cxnId="{BF776525-D72D-4DDC-BD75-940297274E23}">
      <dgm:prSet/>
      <dgm:spPr/>
      <dgm:t>
        <a:bodyPr/>
        <a:lstStyle/>
        <a:p>
          <a:endParaRPr lang="hr-HR"/>
        </a:p>
      </dgm:t>
    </dgm:pt>
    <dgm:pt modelId="{C834DA60-2543-48C3-8EF2-1CEEDC59EE17}" type="parTrans" cxnId="{BF776525-D72D-4DDC-BD75-940297274E23}">
      <dgm:prSet/>
      <dgm:spPr/>
      <dgm:t>
        <a:bodyPr/>
        <a:lstStyle/>
        <a:p>
          <a:endParaRPr lang="hr-HR"/>
        </a:p>
      </dgm:t>
    </dgm:pt>
    <dgm:pt modelId="{003BA946-A11E-4CA1-980C-30DA38AF92A7}">
      <dgm:prSet phldrT="[Text]"/>
      <dgm:spPr/>
      <dgm:t>
        <a:bodyPr/>
        <a:lstStyle/>
        <a:p>
          <a:r>
            <a:rPr lang="hr-HR" dirty="0"/>
            <a:t>4.</a:t>
          </a:r>
        </a:p>
      </dgm:t>
    </dgm:pt>
    <dgm:pt modelId="{BC7E22D8-22C1-4C68-831B-8E407B3304CF}" type="parTrans" cxnId="{B25A2E12-AB35-4BC0-B61D-E0D448D0EB3D}">
      <dgm:prSet/>
      <dgm:spPr/>
      <dgm:t>
        <a:bodyPr/>
        <a:lstStyle/>
        <a:p>
          <a:endParaRPr lang="hr-HR"/>
        </a:p>
      </dgm:t>
    </dgm:pt>
    <dgm:pt modelId="{31FBDB86-016E-4CA7-80FB-8BF5035CC262}" type="sibTrans" cxnId="{B25A2E12-AB35-4BC0-B61D-E0D448D0EB3D}">
      <dgm:prSet/>
      <dgm:spPr/>
      <dgm:t>
        <a:bodyPr/>
        <a:lstStyle/>
        <a:p>
          <a:endParaRPr lang="hr-HR"/>
        </a:p>
      </dgm:t>
    </dgm:pt>
    <dgm:pt modelId="{41C5449B-1D1F-46DA-B015-78AE9D197D6E}" type="pres">
      <dgm:prSet presAssocID="{6004F617-1F20-422A-9817-3CB505604722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5ECFFA4-3C9B-426E-A250-D05D3F6AC249}" type="pres">
      <dgm:prSet presAssocID="{EAC6A90E-9E25-41F2-A3B6-872DB08582A1}" presName="composite" presStyleCnt="0"/>
      <dgm:spPr/>
    </dgm:pt>
    <dgm:pt modelId="{31F93F3D-AAAC-463F-B4F3-8D9316740416}" type="pres">
      <dgm:prSet presAssocID="{EAC6A90E-9E25-41F2-A3B6-872DB08582A1}" presName="FirstChild" presStyleLbl="revTx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0CAECE-620A-4B14-AC0F-92A37244DC53}" type="pres">
      <dgm:prSet presAssocID="{EAC6A90E-9E25-41F2-A3B6-872DB08582A1}" presName="Parent" presStyleLbl="alignNode1" presStyleIdx="0" presStyleCnt="4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08FCC6-4129-471F-8DE7-00ACC57CD977}" type="pres">
      <dgm:prSet presAssocID="{EAC6A90E-9E25-41F2-A3B6-872DB08582A1}" presName="Accent" presStyleLbl="parChTrans1D1" presStyleIdx="0" presStyleCnt="4"/>
      <dgm:spPr/>
    </dgm:pt>
    <dgm:pt modelId="{69AEBAA9-E831-4A15-842B-289727310587}" type="pres">
      <dgm:prSet presAssocID="{EAC6A90E-9E25-41F2-A3B6-872DB08582A1}" presName="Child" presStyleLbl="revTx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9472BA-F029-4124-AE3D-EA907AE7738C}" type="pres">
      <dgm:prSet presAssocID="{6B4A52D5-F41D-45B5-8917-1B62B034F2C4}" presName="sibTrans" presStyleCnt="0"/>
      <dgm:spPr/>
    </dgm:pt>
    <dgm:pt modelId="{497F7A2C-F203-46CE-8269-72DC6049C674}" type="pres">
      <dgm:prSet presAssocID="{8D771C26-3DEA-42C1-8538-B336B12403D1}" presName="composite" presStyleCnt="0"/>
      <dgm:spPr/>
    </dgm:pt>
    <dgm:pt modelId="{78B9DD66-1FBD-4D3E-AFA0-64AF75FBE087}" type="pres">
      <dgm:prSet presAssocID="{8D771C26-3DEA-42C1-8538-B336B12403D1}" presName="FirstChild" presStyleLbl="revTx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80DADF-D2AB-4456-BB6A-E678B4602896}" type="pres">
      <dgm:prSet presAssocID="{8D771C26-3DEA-42C1-8538-B336B12403D1}" presName="Parent" presStyleLbl="alignNode1" presStyleIdx="1" presStyleCnt="4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D915BD-942A-4AC4-9B22-A0A3F60F97BD}" type="pres">
      <dgm:prSet presAssocID="{8D771C26-3DEA-42C1-8538-B336B12403D1}" presName="Accent" presStyleLbl="parChTrans1D1" presStyleIdx="1" presStyleCnt="4"/>
      <dgm:spPr/>
    </dgm:pt>
    <dgm:pt modelId="{CE7E6FFB-F0AC-4F82-8F0C-80459716BBB0}" type="pres">
      <dgm:prSet presAssocID="{8D771C26-3DEA-42C1-8538-B336B12403D1}" presName="Child" presStyleLbl="revTx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F848FE-8641-4F27-8C11-A26CA31B5886}" type="pres">
      <dgm:prSet presAssocID="{DE72FA49-B148-4A35-8393-BB7F08AD7563}" presName="sibTrans" presStyleCnt="0"/>
      <dgm:spPr/>
    </dgm:pt>
    <dgm:pt modelId="{BAE9209A-4846-4779-B461-08DA45E46C99}" type="pres">
      <dgm:prSet presAssocID="{878F3A31-1E03-4552-B67F-9B061D909D8D}" presName="composite" presStyleCnt="0"/>
      <dgm:spPr/>
    </dgm:pt>
    <dgm:pt modelId="{4521245C-FA96-4F6B-AA3A-06A8DE23F84A}" type="pres">
      <dgm:prSet presAssocID="{878F3A31-1E03-4552-B67F-9B061D909D8D}" presName="FirstChild" presStyleLbl="revTx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075529-3BF4-433B-A9E7-6B4A9B2996C1}" type="pres">
      <dgm:prSet presAssocID="{878F3A31-1E03-4552-B67F-9B061D909D8D}" presName="Parent" presStyleLbl="alignNode1" presStyleIdx="2" presStyleCnt="4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C5BADF-94ED-4210-B9C4-5842FAA0E86A}" type="pres">
      <dgm:prSet presAssocID="{878F3A31-1E03-4552-B67F-9B061D909D8D}" presName="Accent" presStyleLbl="parChTrans1D1" presStyleIdx="2" presStyleCnt="4"/>
      <dgm:spPr/>
    </dgm:pt>
    <dgm:pt modelId="{533D99B6-06B7-4277-BAFD-610E7A47D2F8}" type="pres">
      <dgm:prSet presAssocID="{878F3A31-1E03-4552-B67F-9B061D909D8D}" presName="Child" presStyleLbl="revTx" presStyleIdx="5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882473-2FB3-4091-A216-9A9EFD8EB038}" type="pres">
      <dgm:prSet presAssocID="{035C56F7-0330-4D70-AD59-28E67E36E13B}" presName="sibTrans" presStyleCnt="0"/>
      <dgm:spPr/>
    </dgm:pt>
    <dgm:pt modelId="{D1B6CDD1-E4C0-442B-8B6D-29DF53F77621}" type="pres">
      <dgm:prSet presAssocID="{003BA946-A11E-4CA1-980C-30DA38AF92A7}" presName="composite" presStyleCnt="0"/>
      <dgm:spPr/>
    </dgm:pt>
    <dgm:pt modelId="{274252A9-5CF8-4AAF-B9F9-CDB11225B8DD}" type="pres">
      <dgm:prSet presAssocID="{003BA946-A11E-4CA1-980C-30DA38AF92A7}" presName="FirstChild" presStyleLbl="revTx" presStyleIdx="6" presStyleCnt="7">
        <dgm:presLayoutVars>
          <dgm:chMax val="0"/>
          <dgm:chPref val="0"/>
          <dgm:bulletEnabled val="1"/>
        </dgm:presLayoutVars>
      </dgm:prSet>
      <dgm:spPr/>
    </dgm:pt>
    <dgm:pt modelId="{CA0C4EA0-4D41-4707-9F35-C448D4A4A75C}" type="pres">
      <dgm:prSet presAssocID="{003BA946-A11E-4CA1-980C-30DA38AF92A7}" presName="Parent" presStyleLbl="alignNode1" presStyleIdx="3" presStyleCnt="4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9CA4BB-33E4-4028-9408-A4EDF609E157}" type="pres">
      <dgm:prSet presAssocID="{003BA946-A11E-4CA1-980C-30DA38AF92A7}" presName="Accent" presStyleLbl="parChTrans1D1" presStyleIdx="3" presStyleCnt="4"/>
      <dgm:spPr/>
    </dgm:pt>
  </dgm:ptLst>
  <dgm:cxnLst>
    <dgm:cxn modelId="{04C7D29C-38AD-481D-A72E-CDE41CA66705}" type="presOf" srcId="{21906E9D-5D5B-4EBF-8B87-1A2B02C44C37}" destId="{4521245C-FA96-4F6B-AA3A-06A8DE23F84A}" srcOrd="0" destOrd="0" presId="urn:microsoft.com/office/officeart/2011/layout/TabList"/>
    <dgm:cxn modelId="{DAF41A44-9160-4C7C-8D40-236474A8C271}" srcId="{6004F617-1F20-422A-9817-3CB505604722}" destId="{8D771C26-3DEA-42C1-8538-B336B12403D1}" srcOrd="1" destOrd="0" parTransId="{14F90B03-B69C-40AE-90BA-48760E5A55A1}" sibTransId="{DE72FA49-B148-4A35-8393-BB7F08AD7563}"/>
    <dgm:cxn modelId="{386A225E-0E25-4360-9E81-6E328FF69CEB}" type="presOf" srcId="{EB3E555D-F249-4883-900B-EB7194CAA3A3}" destId="{533D99B6-06B7-4277-BAFD-610E7A47D2F8}" srcOrd="0" destOrd="0" presId="urn:microsoft.com/office/officeart/2011/layout/TabList"/>
    <dgm:cxn modelId="{D1C774CF-DD84-4CA2-8517-97E3AB213D39}" type="presOf" srcId="{94C4E3A1-AD1E-408F-9615-B59A553B51CB}" destId="{69AEBAA9-E831-4A15-842B-289727310587}" srcOrd="0" destOrd="0" presId="urn:microsoft.com/office/officeart/2011/layout/TabList"/>
    <dgm:cxn modelId="{B25A2E12-AB35-4BC0-B61D-E0D448D0EB3D}" srcId="{6004F617-1F20-422A-9817-3CB505604722}" destId="{003BA946-A11E-4CA1-980C-30DA38AF92A7}" srcOrd="3" destOrd="0" parTransId="{BC7E22D8-22C1-4C68-831B-8E407B3304CF}" sibTransId="{31FBDB86-016E-4CA7-80FB-8BF5035CC262}"/>
    <dgm:cxn modelId="{48934688-063C-4EC6-88D7-C24BFF486833}" srcId="{EAC6A90E-9E25-41F2-A3B6-872DB08582A1}" destId="{F2A3F10C-39B3-4433-ADA1-D1CDF3F9F8A6}" srcOrd="0" destOrd="0" parTransId="{272CB0BB-89B7-4C8B-8F5C-B565602EC065}" sibTransId="{AE031D42-9871-4AF9-BD58-27D9ECA99162}"/>
    <dgm:cxn modelId="{3E222892-CEBD-4347-A2F5-5D6B4873BB71}" type="presOf" srcId="{003BA946-A11E-4CA1-980C-30DA38AF92A7}" destId="{CA0C4EA0-4D41-4707-9F35-C448D4A4A75C}" srcOrd="0" destOrd="0" presId="urn:microsoft.com/office/officeart/2011/layout/TabList"/>
    <dgm:cxn modelId="{EC2A9692-E0F1-4CF5-AE3C-D9681BC0CE1F}" type="presOf" srcId="{D8DBAFD3-23B3-4FAF-BE6E-3CDFBDA9A66A}" destId="{78B9DD66-1FBD-4D3E-AFA0-64AF75FBE087}" srcOrd="0" destOrd="0" presId="urn:microsoft.com/office/officeart/2011/layout/TabList"/>
    <dgm:cxn modelId="{D718BA9B-8651-46C5-A9B6-E23983759C51}" srcId="{8D771C26-3DEA-42C1-8538-B336B12403D1}" destId="{D8DBAFD3-23B3-4FAF-BE6E-3CDFBDA9A66A}" srcOrd="0" destOrd="0" parTransId="{4BE98606-75D7-49ED-B7B1-50B201B432B2}" sibTransId="{980BDE34-DCD3-412B-B528-4C8C566A3619}"/>
    <dgm:cxn modelId="{B82B7189-B7D7-4695-AB79-F2807271A596}" srcId="{878F3A31-1E03-4552-B67F-9B061D909D8D}" destId="{EB3E555D-F249-4883-900B-EB7194CAA3A3}" srcOrd="1" destOrd="0" parTransId="{4A94F780-B8FF-4E58-B40E-9C3161C830EF}" sibTransId="{F9E94A95-BDC7-4D75-8F75-B44DF4FA3352}"/>
    <dgm:cxn modelId="{18A70A41-AC08-46E4-A014-807E20F33A08}" type="presOf" srcId="{6004F617-1F20-422A-9817-3CB505604722}" destId="{41C5449B-1D1F-46DA-B015-78AE9D197D6E}" srcOrd="0" destOrd="0" presId="urn:microsoft.com/office/officeart/2011/layout/TabList"/>
    <dgm:cxn modelId="{72C19E30-1290-4F77-A684-2387F821B3BB}" type="presOf" srcId="{878F3A31-1E03-4552-B67F-9B061D909D8D}" destId="{D0075529-3BF4-433B-A9E7-6B4A9B2996C1}" srcOrd="0" destOrd="0" presId="urn:microsoft.com/office/officeart/2011/layout/TabList"/>
    <dgm:cxn modelId="{828062C0-36FA-4213-8906-736ACA70CF15}" type="presOf" srcId="{F2A3F10C-39B3-4433-ADA1-D1CDF3F9F8A6}" destId="{31F93F3D-AAAC-463F-B4F3-8D9316740416}" srcOrd="0" destOrd="0" presId="urn:microsoft.com/office/officeart/2011/layout/TabList"/>
    <dgm:cxn modelId="{F1E3B21D-C725-4167-A897-79D0A6CC8AD5}" type="presOf" srcId="{987B955F-9E7C-4A27-90E1-B80CCA1ED05F}" destId="{CE7E6FFB-F0AC-4F82-8F0C-80459716BBB0}" srcOrd="0" destOrd="0" presId="urn:microsoft.com/office/officeart/2011/layout/TabList"/>
    <dgm:cxn modelId="{F369C82F-871F-4595-AE2F-3B04C719F522}" srcId="{6004F617-1F20-422A-9817-3CB505604722}" destId="{878F3A31-1E03-4552-B67F-9B061D909D8D}" srcOrd="2" destOrd="0" parTransId="{A32EB058-1790-4D40-8BCE-6A32EA28E804}" sibTransId="{035C56F7-0330-4D70-AD59-28E67E36E13B}"/>
    <dgm:cxn modelId="{BF776525-D72D-4DDC-BD75-940297274E23}" srcId="{6004F617-1F20-422A-9817-3CB505604722}" destId="{EAC6A90E-9E25-41F2-A3B6-872DB08582A1}" srcOrd="0" destOrd="0" parTransId="{C834DA60-2543-48C3-8EF2-1CEEDC59EE17}" sibTransId="{6B4A52D5-F41D-45B5-8917-1B62B034F2C4}"/>
    <dgm:cxn modelId="{A02FA81A-D58D-4350-999A-B0CCEEC0F8F9}" type="presOf" srcId="{EAC6A90E-9E25-41F2-A3B6-872DB08582A1}" destId="{5E0CAECE-620A-4B14-AC0F-92A37244DC53}" srcOrd="0" destOrd="0" presId="urn:microsoft.com/office/officeart/2011/layout/TabList"/>
    <dgm:cxn modelId="{4B5BA69B-9CDB-4D8E-9EA1-CB1FDE038D8B}" srcId="{8D771C26-3DEA-42C1-8538-B336B12403D1}" destId="{987B955F-9E7C-4A27-90E1-B80CCA1ED05F}" srcOrd="1" destOrd="0" parTransId="{D56DA242-1539-47AE-A725-D88E7FC71B00}" sibTransId="{35F87A25-1CD6-4176-B9E2-C33A12A44B40}"/>
    <dgm:cxn modelId="{C314F299-DFA5-4D49-A850-CFB54C2FAB03}" srcId="{EAC6A90E-9E25-41F2-A3B6-872DB08582A1}" destId="{94C4E3A1-AD1E-408F-9615-B59A553B51CB}" srcOrd="1" destOrd="0" parTransId="{7FF63AFF-293A-4D17-A15B-CAFEA0F10FBB}" sibTransId="{0B83F7E5-B2CF-4AF8-9FE2-72C24B554018}"/>
    <dgm:cxn modelId="{A204B698-236A-43DD-A74B-C85D667DDE70}" type="presOf" srcId="{8D771C26-3DEA-42C1-8538-B336B12403D1}" destId="{9280DADF-D2AB-4456-BB6A-E678B4602896}" srcOrd="0" destOrd="0" presId="urn:microsoft.com/office/officeart/2011/layout/TabList"/>
    <dgm:cxn modelId="{0B8FA4FC-4F3D-49CB-B2C5-7BB8DD73B99C}" srcId="{878F3A31-1E03-4552-B67F-9B061D909D8D}" destId="{21906E9D-5D5B-4EBF-8B87-1A2B02C44C37}" srcOrd="0" destOrd="0" parTransId="{E5D3B01D-C0A3-4287-A78B-899BDBE2EBB4}" sibTransId="{15B12380-4A8F-4602-8C6E-1F9EEF71E5FB}"/>
    <dgm:cxn modelId="{7633D454-E964-4E2B-926E-EDCB22DEBA08}" type="presParOf" srcId="{41C5449B-1D1F-46DA-B015-78AE9D197D6E}" destId="{05ECFFA4-3C9B-426E-A250-D05D3F6AC249}" srcOrd="0" destOrd="0" presId="urn:microsoft.com/office/officeart/2011/layout/TabList"/>
    <dgm:cxn modelId="{04C08CFD-7282-47F4-A475-65C4D5220D9F}" type="presParOf" srcId="{05ECFFA4-3C9B-426E-A250-D05D3F6AC249}" destId="{31F93F3D-AAAC-463F-B4F3-8D9316740416}" srcOrd="0" destOrd="0" presId="urn:microsoft.com/office/officeart/2011/layout/TabList"/>
    <dgm:cxn modelId="{9588F5C7-3DA7-4D5E-B0A2-6D24B0A91399}" type="presParOf" srcId="{05ECFFA4-3C9B-426E-A250-D05D3F6AC249}" destId="{5E0CAECE-620A-4B14-AC0F-92A37244DC53}" srcOrd="1" destOrd="0" presId="urn:microsoft.com/office/officeart/2011/layout/TabList"/>
    <dgm:cxn modelId="{7D005B53-192C-4249-975B-95BCF8597C0B}" type="presParOf" srcId="{05ECFFA4-3C9B-426E-A250-D05D3F6AC249}" destId="{E108FCC6-4129-471F-8DE7-00ACC57CD977}" srcOrd="2" destOrd="0" presId="urn:microsoft.com/office/officeart/2011/layout/TabList"/>
    <dgm:cxn modelId="{8A09B840-0556-4CDA-916E-72AF34DFCDBF}" type="presParOf" srcId="{41C5449B-1D1F-46DA-B015-78AE9D197D6E}" destId="{69AEBAA9-E831-4A15-842B-289727310587}" srcOrd="1" destOrd="0" presId="urn:microsoft.com/office/officeart/2011/layout/TabList"/>
    <dgm:cxn modelId="{93E1ED19-DAEE-40DE-ABC6-A65BC9BB4E03}" type="presParOf" srcId="{41C5449B-1D1F-46DA-B015-78AE9D197D6E}" destId="{A29472BA-F029-4124-AE3D-EA907AE7738C}" srcOrd="2" destOrd="0" presId="urn:microsoft.com/office/officeart/2011/layout/TabList"/>
    <dgm:cxn modelId="{3B79E0F1-AA42-467F-9F11-28A89CCFE5F1}" type="presParOf" srcId="{41C5449B-1D1F-46DA-B015-78AE9D197D6E}" destId="{497F7A2C-F203-46CE-8269-72DC6049C674}" srcOrd="3" destOrd="0" presId="urn:microsoft.com/office/officeart/2011/layout/TabList"/>
    <dgm:cxn modelId="{0F8A4481-9C8D-4009-855D-095E43302115}" type="presParOf" srcId="{497F7A2C-F203-46CE-8269-72DC6049C674}" destId="{78B9DD66-1FBD-4D3E-AFA0-64AF75FBE087}" srcOrd="0" destOrd="0" presId="urn:microsoft.com/office/officeart/2011/layout/TabList"/>
    <dgm:cxn modelId="{EF9D038C-370D-497A-963C-A7E62430C960}" type="presParOf" srcId="{497F7A2C-F203-46CE-8269-72DC6049C674}" destId="{9280DADF-D2AB-4456-BB6A-E678B4602896}" srcOrd="1" destOrd="0" presId="urn:microsoft.com/office/officeart/2011/layout/TabList"/>
    <dgm:cxn modelId="{58EF7CAD-4A6E-4038-A5D9-E87DF3C465D4}" type="presParOf" srcId="{497F7A2C-F203-46CE-8269-72DC6049C674}" destId="{71D915BD-942A-4AC4-9B22-A0A3F60F97BD}" srcOrd="2" destOrd="0" presId="urn:microsoft.com/office/officeart/2011/layout/TabList"/>
    <dgm:cxn modelId="{985BF040-BC3F-4061-8C58-A3F0D718E0C2}" type="presParOf" srcId="{41C5449B-1D1F-46DA-B015-78AE9D197D6E}" destId="{CE7E6FFB-F0AC-4F82-8F0C-80459716BBB0}" srcOrd="4" destOrd="0" presId="urn:microsoft.com/office/officeart/2011/layout/TabList"/>
    <dgm:cxn modelId="{178DB38F-E726-4BE7-B41E-0CADF1E8C2AE}" type="presParOf" srcId="{41C5449B-1D1F-46DA-B015-78AE9D197D6E}" destId="{0AF848FE-8641-4F27-8C11-A26CA31B5886}" srcOrd="5" destOrd="0" presId="urn:microsoft.com/office/officeart/2011/layout/TabList"/>
    <dgm:cxn modelId="{F18A8DD7-EC56-48C4-A313-5FDEA684C10A}" type="presParOf" srcId="{41C5449B-1D1F-46DA-B015-78AE9D197D6E}" destId="{BAE9209A-4846-4779-B461-08DA45E46C99}" srcOrd="6" destOrd="0" presId="urn:microsoft.com/office/officeart/2011/layout/TabList"/>
    <dgm:cxn modelId="{2A983733-00BD-403D-B4A5-3CC2ACF0635C}" type="presParOf" srcId="{BAE9209A-4846-4779-B461-08DA45E46C99}" destId="{4521245C-FA96-4F6B-AA3A-06A8DE23F84A}" srcOrd="0" destOrd="0" presId="urn:microsoft.com/office/officeart/2011/layout/TabList"/>
    <dgm:cxn modelId="{8D59C683-3D8B-48FE-B414-5E8F74E514E8}" type="presParOf" srcId="{BAE9209A-4846-4779-B461-08DA45E46C99}" destId="{D0075529-3BF4-433B-A9E7-6B4A9B2996C1}" srcOrd="1" destOrd="0" presId="urn:microsoft.com/office/officeart/2011/layout/TabList"/>
    <dgm:cxn modelId="{49F42480-F9DE-4069-9D84-28C6360F6E92}" type="presParOf" srcId="{BAE9209A-4846-4779-B461-08DA45E46C99}" destId="{45C5BADF-94ED-4210-B9C4-5842FAA0E86A}" srcOrd="2" destOrd="0" presId="urn:microsoft.com/office/officeart/2011/layout/TabList"/>
    <dgm:cxn modelId="{1F98781C-EFBB-40D7-98CA-907B3E8A1DD5}" type="presParOf" srcId="{41C5449B-1D1F-46DA-B015-78AE9D197D6E}" destId="{533D99B6-06B7-4277-BAFD-610E7A47D2F8}" srcOrd="7" destOrd="0" presId="urn:microsoft.com/office/officeart/2011/layout/TabList"/>
    <dgm:cxn modelId="{1EBD28D8-A32F-463E-ACC5-546BD32EFFCF}" type="presParOf" srcId="{41C5449B-1D1F-46DA-B015-78AE9D197D6E}" destId="{56882473-2FB3-4091-A216-9A9EFD8EB038}" srcOrd="8" destOrd="0" presId="urn:microsoft.com/office/officeart/2011/layout/TabList"/>
    <dgm:cxn modelId="{CE8C6BE2-4A6A-46D7-8CD2-4AB6024849E1}" type="presParOf" srcId="{41C5449B-1D1F-46DA-B015-78AE9D197D6E}" destId="{D1B6CDD1-E4C0-442B-8B6D-29DF53F77621}" srcOrd="9" destOrd="0" presId="urn:microsoft.com/office/officeart/2011/layout/TabList"/>
    <dgm:cxn modelId="{07CFF59A-BABD-4D5B-AE88-88CF1E37FBA3}" type="presParOf" srcId="{D1B6CDD1-E4C0-442B-8B6D-29DF53F77621}" destId="{274252A9-5CF8-4AAF-B9F9-CDB11225B8DD}" srcOrd="0" destOrd="0" presId="urn:microsoft.com/office/officeart/2011/layout/TabList"/>
    <dgm:cxn modelId="{9E4BB88D-E306-45CA-8CE4-8DFF7E53FEB0}" type="presParOf" srcId="{D1B6CDD1-E4C0-442B-8B6D-29DF53F77621}" destId="{CA0C4EA0-4D41-4707-9F35-C448D4A4A75C}" srcOrd="1" destOrd="0" presId="urn:microsoft.com/office/officeart/2011/layout/TabList"/>
    <dgm:cxn modelId="{6278FED5-DA51-4ADC-A7B6-037B84803E53}" type="presParOf" srcId="{D1B6CDD1-E4C0-442B-8B6D-29DF53F77621}" destId="{439CA4BB-33E4-4028-9408-A4EDF609E157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2E29D21-E290-43DE-A20A-45A90172F1B6}" type="doc">
      <dgm:prSet loTypeId="urn:microsoft.com/office/officeart/2005/8/layout/hierarchy3" loCatId="list" qsTypeId="urn:microsoft.com/office/officeart/2005/8/quickstyle/simple3" qsCatId="simple" csTypeId="urn:microsoft.com/office/officeart/2005/8/colors/accent6_5" csCatId="accent6" phldr="1"/>
      <dgm:spPr/>
      <dgm:t>
        <a:bodyPr/>
        <a:lstStyle/>
        <a:p>
          <a:endParaRPr lang="hr-HR"/>
        </a:p>
      </dgm:t>
    </dgm:pt>
    <dgm:pt modelId="{24FD9211-2CC6-4DDB-A10A-BD1A4FFFEF31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CAGE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upitnik</a:t>
          </a:r>
          <a:endParaRPr lang="hr-HR" dirty="0"/>
        </a:p>
      </dgm:t>
    </dgm:pt>
    <dgm:pt modelId="{31C66D37-3044-46BF-AFBA-A7CC5BC19199}" type="parTrans" cxnId="{00C167F4-D2E2-46D4-8459-39CCBB296438}">
      <dgm:prSet/>
      <dgm:spPr/>
      <dgm:t>
        <a:bodyPr/>
        <a:lstStyle/>
        <a:p>
          <a:endParaRPr lang="hr-HR"/>
        </a:p>
      </dgm:t>
    </dgm:pt>
    <dgm:pt modelId="{188EF8BA-761D-4C5E-9596-2911FFFB9517}" type="sibTrans" cxnId="{00C167F4-D2E2-46D4-8459-39CCBB296438}">
      <dgm:prSet/>
      <dgm:spPr/>
      <dgm:t>
        <a:bodyPr/>
        <a:lstStyle/>
        <a:p>
          <a:endParaRPr lang="hr-HR"/>
        </a:p>
      </dgm:t>
    </dgm:pt>
    <dgm:pt modelId="{686D1D97-672D-4E62-9814-0F9C1BB8F079}">
      <dgm:prSet phldrT="[Text]"/>
      <dgm:spPr/>
      <dgm:t>
        <a:bodyPr/>
        <a:lstStyle/>
        <a:p>
          <a:r>
            <a:rPr lang="hr-HR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J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este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li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ikada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osjećali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da bi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trebali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smanjiti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pijenje</a:t>
          </a:r>
          <a:r>
            <a:rPr lang="hr-HR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?</a:t>
          </a:r>
          <a:endParaRPr lang="hr-HR" dirty="0"/>
        </a:p>
      </dgm:t>
    </dgm:pt>
    <dgm:pt modelId="{114E555A-46AD-47AA-BA1E-9613698E5C5D}" type="parTrans" cxnId="{B4C15DDE-1082-4940-9558-3FA078097D71}">
      <dgm:prSet/>
      <dgm:spPr/>
      <dgm:t>
        <a:bodyPr/>
        <a:lstStyle/>
        <a:p>
          <a:endParaRPr lang="hr-HR"/>
        </a:p>
      </dgm:t>
    </dgm:pt>
    <dgm:pt modelId="{2A87D6E8-5790-48AF-9A34-A9903D21E753}" type="sibTrans" cxnId="{B4C15DDE-1082-4940-9558-3FA078097D71}">
      <dgm:prSet/>
      <dgm:spPr/>
      <dgm:t>
        <a:bodyPr/>
        <a:lstStyle/>
        <a:p>
          <a:endParaRPr lang="hr-HR"/>
        </a:p>
      </dgm:t>
    </dgm:pt>
    <dgm:pt modelId="{DCF1C4E6-0145-461F-A785-BEE9146E07EA}">
      <dgm:prSet phldrT="[Text]"/>
      <dgm:spPr/>
      <dgm:t>
        <a:bodyPr/>
        <a:lstStyle/>
        <a:p>
          <a:r>
            <a:rPr lang="hr-HR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Kritiziraju li ljudi često vaše pijenje?</a:t>
          </a:r>
          <a:endParaRPr lang="hr-HR" dirty="0"/>
        </a:p>
      </dgm:t>
    </dgm:pt>
    <dgm:pt modelId="{451FD34A-487D-4777-8DAA-59CC6C6EF2A8}" type="parTrans" cxnId="{380D9ABB-CD71-492A-88DF-31BA1CF32724}">
      <dgm:prSet/>
      <dgm:spPr/>
      <dgm:t>
        <a:bodyPr/>
        <a:lstStyle/>
        <a:p>
          <a:endParaRPr lang="hr-HR"/>
        </a:p>
      </dgm:t>
    </dgm:pt>
    <dgm:pt modelId="{857F1082-E6B3-4106-AE1D-303BE25A9582}" type="sibTrans" cxnId="{380D9ABB-CD71-492A-88DF-31BA1CF32724}">
      <dgm:prSet/>
      <dgm:spPr/>
      <dgm:t>
        <a:bodyPr/>
        <a:lstStyle/>
        <a:p>
          <a:endParaRPr lang="hr-HR"/>
        </a:p>
      </dgm:t>
    </dgm:pt>
    <dgm:pt modelId="{EEE4388A-DD48-4450-82C9-26AF610F7119}">
      <dgm:prSet phldrT="[Text]"/>
      <dgm:spPr/>
      <dgm:t>
        <a:bodyPr/>
        <a:lstStyle/>
        <a:p>
          <a:r>
            <a:rPr lang="hr-HR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Je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ste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li se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ikada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osjećali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krivim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za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svoje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pijenje</a:t>
          </a:r>
          <a:r>
            <a:rPr lang="hr-HR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?</a:t>
          </a:r>
          <a:endParaRPr lang="hr-HR" dirty="0"/>
        </a:p>
      </dgm:t>
    </dgm:pt>
    <dgm:pt modelId="{480A38E3-BB10-4A3D-AFC1-87D2E0B152C3}" type="parTrans" cxnId="{AE193F5C-D481-4D03-A3A3-C30B9FAE405C}">
      <dgm:prSet/>
      <dgm:spPr/>
      <dgm:t>
        <a:bodyPr/>
        <a:lstStyle/>
        <a:p>
          <a:endParaRPr lang="hr-HR"/>
        </a:p>
      </dgm:t>
    </dgm:pt>
    <dgm:pt modelId="{145782E5-AB07-4DA4-AEC7-A39B39C9F1CA}" type="sibTrans" cxnId="{AE193F5C-D481-4D03-A3A3-C30B9FAE405C}">
      <dgm:prSet/>
      <dgm:spPr/>
      <dgm:t>
        <a:bodyPr/>
        <a:lstStyle/>
        <a:p>
          <a:endParaRPr lang="hr-HR"/>
        </a:p>
      </dgm:t>
    </dgm:pt>
    <dgm:pt modelId="{04746CD3-FFEB-440D-972E-44EE0D20DB27}">
      <dgm:prSet phldrT="[Text]"/>
      <dgm:spPr/>
      <dgm:t>
        <a:bodyPr/>
        <a:lstStyle/>
        <a:p>
          <a:r>
            <a:rPr lang="hr-HR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J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este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li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ikada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osjećali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da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vam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piće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treba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odmah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ujutro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za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smirenje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ili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za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prekinuti</a:t>
          </a:r>
          <a:r>
            <a:rPr lang="en-US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dosadu</a:t>
          </a:r>
          <a:r>
            <a:rPr lang="hr-HR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?</a:t>
          </a:r>
          <a:endParaRPr lang="hr-HR" dirty="0"/>
        </a:p>
      </dgm:t>
    </dgm:pt>
    <dgm:pt modelId="{47693C8E-4BAE-4F2D-B8E7-9EA471AE8615}" type="parTrans" cxnId="{35827E3C-B945-4947-AFE5-DC446116C5D9}">
      <dgm:prSet/>
      <dgm:spPr/>
      <dgm:t>
        <a:bodyPr/>
        <a:lstStyle/>
        <a:p>
          <a:endParaRPr lang="hr-HR"/>
        </a:p>
      </dgm:t>
    </dgm:pt>
    <dgm:pt modelId="{E440A0FF-D997-4189-A073-F6548AACE2E6}" type="sibTrans" cxnId="{35827E3C-B945-4947-AFE5-DC446116C5D9}">
      <dgm:prSet/>
      <dgm:spPr/>
      <dgm:t>
        <a:bodyPr/>
        <a:lstStyle/>
        <a:p>
          <a:endParaRPr lang="hr-HR"/>
        </a:p>
      </dgm:t>
    </dgm:pt>
    <dgm:pt modelId="{3D080E00-6849-442A-8C8D-716175F49D11}" type="pres">
      <dgm:prSet presAssocID="{B2E29D21-E290-43DE-A20A-45A90172F1B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8B001C6-0E4B-4C52-ACF6-74FB234147EA}" type="pres">
      <dgm:prSet presAssocID="{24FD9211-2CC6-4DDB-A10A-BD1A4FFFEF31}" presName="root" presStyleCnt="0"/>
      <dgm:spPr/>
    </dgm:pt>
    <dgm:pt modelId="{ECCCA5F3-4CD9-4538-BB4B-8A3B947658D8}" type="pres">
      <dgm:prSet presAssocID="{24FD9211-2CC6-4DDB-A10A-BD1A4FFFEF31}" presName="rootComposite" presStyleCnt="0"/>
      <dgm:spPr/>
    </dgm:pt>
    <dgm:pt modelId="{A6630F10-8727-40DF-8295-1A99EA7718BA}" type="pres">
      <dgm:prSet presAssocID="{24FD9211-2CC6-4DDB-A10A-BD1A4FFFEF31}" presName="rootText" presStyleLbl="node1" presStyleIdx="0" presStyleCnt="1"/>
      <dgm:spPr/>
      <dgm:t>
        <a:bodyPr/>
        <a:lstStyle/>
        <a:p>
          <a:endParaRPr lang="en-US"/>
        </a:p>
      </dgm:t>
    </dgm:pt>
    <dgm:pt modelId="{1DFEDC82-8B29-498C-BE85-C06AB1CC7782}" type="pres">
      <dgm:prSet presAssocID="{24FD9211-2CC6-4DDB-A10A-BD1A4FFFEF31}" presName="rootConnector" presStyleLbl="node1" presStyleIdx="0" presStyleCnt="1"/>
      <dgm:spPr/>
      <dgm:t>
        <a:bodyPr/>
        <a:lstStyle/>
        <a:p>
          <a:endParaRPr lang="en-US"/>
        </a:p>
      </dgm:t>
    </dgm:pt>
    <dgm:pt modelId="{92AFCA52-C22A-4026-98EA-044B52CE39C3}" type="pres">
      <dgm:prSet presAssocID="{24FD9211-2CC6-4DDB-A10A-BD1A4FFFEF31}" presName="childShape" presStyleCnt="0"/>
      <dgm:spPr/>
    </dgm:pt>
    <dgm:pt modelId="{377D12E2-EE37-4A76-8F78-808BF17C5FC6}" type="pres">
      <dgm:prSet presAssocID="{114E555A-46AD-47AA-BA1E-9613698E5C5D}" presName="Name13" presStyleLbl="parChTrans1D2" presStyleIdx="0" presStyleCnt="4"/>
      <dgm:spPr/>
      <dgm:t>
        <a:bodyPr/>
        <a:lstStyle/>
        <a:p>
          <a:endParaRPr lang="en-US"/>
        </a:p>
      </dgm:t>
    </dgm:pt>
    <dgm:pt modelId="{F49E07D9-3B97-4627-9CB7-865DB5F474CF}" type="pres">
      <dgm:prSet presAssocID="{686D1D97-672D-4E62-9814-0F9C1BB8F079}" presName="childText" presStyleLbl="bgAcc1" presStyleIdx="0" presStyleCnt="4" custScaleX="2124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BD5662-0DED-4C92-B841-0C54E1CF0A93}" type="pres">
      <dgm:prSet presAssocID="{451FD34A-487D-4777-8DAA-59CC6C6EF2A8}" presName="Name13" presStyleLbl="parChTrans1D2" presStyleIdx="1" presStyleCnt="4"/>
      <dgm:spPr/>
      <dgm:t>
        <a:bodyPr/>
        <a:lstStyle/>
        <a:p>
          <a:endParaRPr lang="en-US"/>
        </a:p>
      </dgm:t>
    </dgm:pt>
    <dgm:pt modelId="{2EB19D4A-91A7-4591-93A6-17CE62243DC7}" type="pres">
      <dgm:prSet presAssocID="{DCF1C4E6-0145-461F-A785-BEE9146E07EA}" presName="childText" presStyleLbl="bgAcc1" presStyleIdx="1" presStyleCnt="4" custScaleX="2524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910587-6BDC-4BE7-AC0E-4342A8D6263F}" type="pres">
      <dgm:prSet presAssocID="{480A38E3-BB10-4A3D-AFC1-87D2E0B152C3}" presName="Name13" presStyleLbl="parChTrans1D2" presStyleIdx="2" presStyleCnt="4"/>
      <dgm:spPr/>
      <dgm:t>
        <a:bodyPr/>
        <a:lstStyle/>
        <a:p>
          <a:endParaRPr lang="en-US"/>
        </a:p>
      </dgm:t>
    </dgm:pt>
    <dgm:pt modelId="{77A966B2-054C-4B9C-95D8-E95E146E5F09}" type="pres">
      <dgm:prSet presAssocID="{EEE4388A-DD48-4450-82C9-26AF610F7119}" presName="childText" presStyleLbl="bgAcc1" presStyleIdx="2" presStyleCnt="4" custScaleX="4258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339EAA-9E07-4813-B84C-B5760DDFD08F}" type="pres">
      <dgm:prSet presAssocID="{47693C8E-4BAE-4F2D-B8E7-9EA471AE8615}" presName="Name13" presStyleLbl="parChTrans1D2" presStyleIdx="3" presStyleCnt="4"/>
      <dgm:spPr/>
      <dgm:t>
        <a:bodyPr/>
        <a:lstStyle/>
        <a:p>
          <a:endParaRPr lang="en-US"/>
        </a:p>
      </dgm:t>
    </dgm:pt>
    <dgm:pt modelId="{01F73349-BFC2-4038-8E16-977C2AC83037}" type="pres">
      <dgm:prSet presAssocID="{04746CD3-FFEB-440D-972E-44EE0D20DB27}" presName="childText" presStyleLbl="bgAcc1" presStyleIdx="3" presStyleCnt="4" custScaleX="471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8071FE-8FD0-474F-8205-41EB0499CB64}" type="presOf" srcId="{EEE4388A-DD48-4450-82C9-26AF610F7119}" destId="{77A966B2-054C-4B9C-95D8-E95E146E5F09}" srcOrd="0" destOrd="0" presId="urn:microsoft.com/office/officeart/2005/8/layout/hierarchy3"/>
    <dgm:cxn modelId="{32C1BCB6-C420-4C63-8893-9276B01C7E29}" type="presOf" srcId="{686D1D97-672D-4E62-9814-0F9C1BB8F079}" destId="{F49E07D9-3B97-4627-9CB7-865DB5F474CF}" srcOrd="0" destOrd="0" presId="urn:microsoft.com/office/officeart/2005/8/layout/hierarchy3"/>
    <dgm:cxn modelId="{AE193F5C-D481-4D03-A3A3-C30B9FAE405C}" srcId="{24FD9211-2CC6-4DDB-A10A-BD1A4FFFEF31}" destId="{EEE4388A-DD48-4450-82C9-26AF610F7119}" srcOrd="2" destOrd="0" parTransId="{480A38E3-BB10-4A3D-AFC1-87D2E0B152C3}" sibTransId="{145782E5-AB07-4DA4-AEC7-A39B39C9F1CA}"/>
    <dgm:cxn modelId="{B4C15DDE-1082-4940-9558-3FA078097D71}" srcId="{24FD9211-2CC6-4DDB-A10A-BD1A4FFFEF31}" destId="{686D1D97-672D-4E62-9814-0F9C1BB8F079}" srcOrd="0" destOrd="0" parTransId="{114E555A-46AD-47AA-BA1E-9613698E5C5D}" sibTransId="{2A87D6E8-5790-48AF-9A34-A9903D21E753}"/>
    <dgm:cxn modelId="{7E5D7D29-C51F-47DD-9DC6-C9C7497B5844}" type="presOf" srcId="{B2E29D21-E290-43DE-A20A-45A90172F1B6}" destId="{3D080E00-6849-442A-8C8D-716175F49D11}" srcOrd="0" destOrd="0" presId="urn:microsoft.com/office/officeart/2005/8/layout/hierarchy3"/>
    <dgm:cxn modelId="{301659C0-E807-495C-8096-373AFE446A7C}" type="presOf" srcId="{451FD34A-487D-4777-8DAA-59CC6C6EF2A8}" destId="{75BD5662-0DED-4C92-B841-0C54E1CF0A93}" srcOrd="0" destOrd="0" presId="urn:microsoft.com/office/officeart/2005/8/layout/hierarchy3"/>
    <dgm:cxn modelId="{572E5B77-0A8F-41D1-B5A4-018720CF3478}" type="presOf" srcId="{47693C8E-4BAE-4F2D-B8E7-9EA471AE8615}" destId="{CA339EAA-9E07-4813-B84C-B5760DDFD08F}" srcOrd="0" destOrd="0" presId="urn:microsoft.com/office/officeart/2005/8/layout/hierarchy3"/>
    <dgm:cxn modelId="{35827E3C-B945-4947-AFE5-DC446116C5D9}" srcId="{24FD9211-2CC6-4DDB-A10A-BD1A4FFFEF31}" destId="{04746CD3-FFEB-440D-972E-44EE0D20DB27}" srcOrd="3" destOrd="0" parTransId="{47693C8E-4BAE-4F2D-B8E7-9EA471AE8615}" sibTransId="{E440A0FF-D997-4189-A073-F6548AACE2E6}"/>
    <dgm:cxn modelId="{62A20589-7125-4964-BD31-6405681FC863}" type="presOf" srcId="{114E555A-46AD-47AA-BA1E-9613698E5C5D}" destId="{377D12E2-EE37-4A76-8F78-808BF17C5FC6}" srcOrd="0" destOrd="0" presId="urn:microsoft.com/office/officeart/2005/8/layout/hierarchy3"/>
    <dgm:cxn modelId="{A3B51D1C-D3D1-4B94-B732-FC8D3D8B6499}" type="presOf" srcId="{24FD9211-2CC6-4DDB-A10A-BD1A4FFFEF31}" destId="{1DFEDC82-8B29-498C-BE85-C06AB1CC7782}" srcOrd="1" destOrd="0" presId="urn:microsoft.com/office/officeart/2005/8/layout/hierarchy3"/>
    <dgm:cxn modelId="{00C167F4-D2E2-46D4-8459-39CCBB296438}" srcId="{B2E29D21-E290-43DE-A20A-45A90172F1B6}" destId="{24FD9211-2CC6-4DDB-A10A-BD1A4FFFEF31}" srcOrd="0" destOrd="0" parTransId="{31C66D37-3044-46BF-AFBA-A7CC5BC19199}" sibTransId="{188EF8BA-761D-4C5E-9596-2911FFFB9517}"/>
    <dgm:cxn modelId="{2EF93926-6D5F-4BAF-BBB3-736495BDA91B}" type="presOf" srcId="{24FD9211-2CC6-4DDB-A10A-BD1A4FFFEF31}" destId="{A6630F10-8727-40DF-8295-1A99EA7718BA}" srcOrd="0" destOrd="0" presId="urn:microsoft.com/office/officeart/2005/8/layout/hierarchy3"/>
    <dgm:cxn modelId="{9BCA1856-0A54-483A-904C-CC2581133E6E}" type="presOf" srcId="{480A38E3-BB10-4A3D-AFC1-87D2E0B152C3}" destId="{7A910587-6BDC-4BE7-AC0E-4342A8D6263F}" srcOrd="0" destOrd="0" presId="urn:microsoft.com/office/officeart/2005/8/layout/hierarchy3"/>
    <dgm:cxn modelId="{49332FD1-5463-47EC-A0C9-E3E81F3EFBEF}" type="presOf" srcId="{04746CD3-FFEB-440D-972E-44EE0D20DB27}" destId="{01F73349-BFC2-4038-8E16-977C2AC83037}" srcOrd="0" destOrd="0" presId="urn:microsoft.com/office/officeart/2005/8/layout/hierarchy3"/>
    <dgm:cxn modelId="{4D8380AE-D44E-48C2-B06C-C6CBA55AA14A}" type="presOf" srcId="{DCF1C4E6-0145-461F-A785-BEE9146E07EA}" destId="{2EB19D4A-91A7-4591-93A6-17CE62243DC7}" srcOrd="0" destOrd="0" presId="urn:microsoft.com/office/officeart/2005/8/layout/hierarchy3"/>
    <dgm:cxn modelId="{380D9ABB-CD71-492A-88DF-31BA1CF32724}" srcId="{24FD9211-2CC6-4DDB-A10A-BD1A4FFFEF31}" destId="{DCF1C4E6-0145-461F-A785-BEE9146E07EA}" srcOrd="1" destOrd="0" parTransId="{451FD34A-487D-4777-8DAA-59CC6C6EF2A8}" sibTransId="{857F1082-E6B3-4106-AE1D-303BE25A9582}"/>
    <dgm:cxn modelId="{FF2E834B-FFE3-4580-8A40-7A59A2E4FE6A}" type="presParOf" srcId="{3D080E00-6849-442A-8C8D-716175F49D11}" destId="{E8B001C6-0E4B-4C52-ACF6-74FB234147EA}" srcOrd="0" destOrd="0" presId="urn:microsoft.com/office/officeart/2005/8/layout/hierarchy3"/>
    <dgm:cxn modelId="{D1F7276B-CE9F-4108-BE68-98F2066CCF1D}" type="presParOf" srcId="{E8B001C6-0E4B-4C52-ACF6-74FB234147EA}" destId="{ECCCA5F3-4CD9-4538-BB4B-8A3B947658D8}" srcOrd="0" destOrd="0" presId="urn:microsoft.com/office/officeart/2005/8/layout/hierarchy3"/>
    <dgm:cxn modelId="{2EC3A033-56E5-4467-B077-20851A038219}" type="presParOf" srcId="{ECCCA5F3-4CD9-4538-BB4B-8A3B947658D8}" destId="{A6630F10-8727-40DF-8295-1A99EA7718BA}" srcOrd="0" destOrd="0" presId="urn:microsoft.com/office/officeart/2005/8/layout/hierarchy3"/>
    <dgm:cxn modelId="{FD1C488C-BF43-4AD7-B54D-25A760454F86}" type="presParOf" srcId="{ECCCA5F3-4CD9-4538-BB4B-8A3B947658D8}" destId="{1DFEDC82-8B29-498C-BE85-C06AB1CC7782}" srcOrd="1" destOrd="0" presId="urn:microsoft.com/office/officeart/2005/8/layout/hierarchy3"/>
    <dgm:cxn modelId="{6E5C5F93-D404-4FAF-890B-61B6DEAB23C2}" type="presParOf" srcId="{E8B001C6-0E4B-4C52-ACF6-74FB234147EA}" destId="{92AFCA52-C22A-4026-98EA-044B52CE39C3}" srcOrd="1" destOrd="0" presId="urn:microsoft.com/office/officeart/2005/8/layout/hierarchy3"/>
    <dgm:cxn modelId="{D9DC3736-6863-4395-9E73-EF3E1D32C2BB}" type="presParOf" srcId="{92AFCA52-C22A-4026-98EA-044B52CE39C3}" destId="{377D12E2-EE37-4A76-8F78-808BF17C5FC6}" srcOrd="0" destOrd="0" presId="urn:microsoft.com/office/officeart/2005/8/layout/hierarchy3"/>
    <dgm:cxn modelId="{6CA4F117-14DF-4BB1-AC3B-5B59E73B9913}" type="presParOf" srcId="{92AFCA52-C22A-4026-98EA-044B52CE39C3}" destId="{F49E07D9-3B97-4627-9CB7-865DB5F474CF}" srcOrd="1" destOrd="0" presId="urn:microsoft.com/office/officeart/2005/8/layout/hierarchy3"/>
    <dgm:cxn modelId="{678B0925-22BA-44B1-A3D3-D7EB8B79E8F5}" type="presParOf" srcId="{92AFCA52-C22A-4026-98EA-044B52CE39C3}" destId="{75BD5662-0DED-4C92-B841-0C54E1CF0A93}" srcOrd="2" destOrd="0" presId="urn:microsoft.com/office/officeart/2005/8/layout/hierarchy3"/>
    <dgm:cxn modelId="{D83E4A22-CC4C-41EB-BA68-28A732ED8948}" type="presParOf" srcId="{92AFCA52-C22A-4026-98EA-044B52CE39C3}" destId="{2EB19D4A-91A7-4591-93A6-17CE62243DC7}" srcOrd="3" destOrd="0" presId="urn:microsoft.com/office/officeart/2005/8/layout/hierarchy3"/>
    <dgm:cxn modelId="{46637792-6829-4F79-B2D8-341F459866D3}" type="presParOf" srcId="{92AFCA52-C22A-4026-98EA-044B52CE39C3}" destId="{7A910587-6BDC-4BE7-AC0E-4342A8D6263F}" srcOrd="4" destOrd="0" presId="urn:microsoft.com/office/officeart/2005/8/layout/hierarchy3"/>
    <dgm:cxn modelId="{5931841E-9196-453C-86F8-7061C8332EDD}" type="presParOf" srcId="{92AFCA52-C22A-4026-98EA-044B52CE39C3}" destId="{77A966B2-054C-4B9C-95D8-E95E146E5F09}" srcOrd="5" destOrd="0" presId="urn:microsoft.com/office/officeart/2005/8/layout/hierarchy3"/>
    <dgm:cxn modelId="{EBF4EA5B-C0CF-426A-A448-80B23531541C}" type="presParOf" srcId="{92AFCA52-C22A-4026-98EA-044B52CE39C3}" destId="{CA339EAA-9E07-4813-B84C-B5760DDFD08F}" srcOrd="6" destOrd="0" presId="urn:microsoft.com/office/officeart/2005/8/layout/hierarchy3"/>
    <dgm:cxn modelId="{4D6CB3A1-84A0-43F5-A626-4E8DA5801DF3}" type="presParOf" srcId="{92AFCA52-C22A-4026-98EA-044B52CE39C3}" destId="{01F73349-BFC2-4038-8E16-977C2AC83037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A79378D-9E37-4D43-B73D-CCCCF9EABB5F}" type="doc">
      <dgm:prSet loTypeId="urn:microsoft.com/office/officeart/2008/layout/LinedList" loCatId="list" qsTypeId="urn:microsoft.com/office/officeart/2005/8/quickstyle/simple5" qsCatId="simple" csTypeId="urn:microsoft.com/office/officeart/2005/8/colors/accent6_4" csCatId="accent6" phldr="1"/>
      <dgm:spPr/>
      <dgm:t>
        <a:bodyPr/>
        <a:lstStyle/>
        <a:p>
          <a:endParaRPr lang="hr-HR"/>
        </a:p>
      </dgm:t>
    </dgm:pt>
    <dgm:pt modelId="{A86B4AAE-3550-4511-8BC2-E7D267EE9758}">
      <dgm:prSet phldrT="[Text]"/>
      <dgm:spPr/>
      <dgm:t>
        <a:bodyPr/>
        <a:lstStyle/>
        <a:p>
          <a:pPr algn="ctr"/>
          <a:r>
            <a:rPr lang="en-US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RESORPCIJA I IZLUČIVANJE</a:t>
          </a:r>
          <a:endParaRPr lang="hr-HR" dirty="0"/>
        </a:p>
      </dgm:t>
    </dgm:pt>
    <dgm:pt modelId="{00B06FF3-AC5A-4B3D-99E0-8E6B94E987CC}" type="parTrans" cxnId="{E83862A1-E831-4183-ADEF-5B23D00A38A0}">
      <dgm:prSet/>
      <dgm:spPr/>
      <dgm:t>
        <a:bodyPr/>
        <a:lstStyle/>
        <a:p>
          <a:endParaRPr lang="hr-HR"/>
        </a:p>
      </dgm:t>
    </dgm:pt>
    <dgm:pt modelId="{5F1BA041-32A8-4B07-86EB-EDFB7C57E4CF}" type="sibTrans" cxnId="{E83862A1-E831-4183-ADEF-5B23D00A38A0}">
      <dgm:prSet/>
      <dgm:spPr/>
      <dgm:t>
        <a:bodyPr/>
        <a:lstStyle/>
        <a:p>
          <a:endParaRPr lang="hr-HR"/>
        </a:p>
      </dgm:t>
    </dgm:pt>
    <dgm:pt modelId="{C7BADB32-024B-4061-AE35-1AA720DA17AE}">
      <dgm:prSet phldrT="[Text]" custT="1"/>
      <dgm:spPr/>
      <dgm:t>
        <a:bodyPr/>
        <a:lstStyle/>
        <a:p>
          <a:pPr algn="l"/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Nakon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konzumiranja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se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vrlo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brzo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apsorbira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gastrointestinalnom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traktu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posebice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tankom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crijevu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Najviša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koncentracija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nastaje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između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30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90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minuta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Brzo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pijenje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pijenje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prazan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želudac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ubrzava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apsorpciju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Devedeset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posto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se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metabolizira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oksidacijom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jetri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dok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se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ostatak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izlučuje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nepromjenjen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preko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bubrega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pluća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Brzina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razgradnje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etanola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jetri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cca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0</a:t>
          </a:r>
          <a:r>
            <a:rPr lang="hr-HR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1 </a:t>
          </a:r>
          <a:r>
            <a:rPr lang="hr-HR" sz="2300" b="0" i="0" dirty="0"/>
            <a:t>‰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</a:t>
          </a:r>
          <a:r>
            <a:rPr lang="en-US" sz="23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sat.</a:t>
          </a:r>
          <a:endParaRPr lang="hr-HR" sz="23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443A1F-E128-4FCE-A351-07B83056B942}" type="parTrans" cxnId="{CD1C1EFA-50C0-4070-9E42-1AC50DBF3397}">
      <dgm:prSet/>
      <dgm:spPr/>
      <dgm:t>
        <a:bodyPr/>
        <a:lstStyle/>
        <a:p>
          <a:endParaRPr lang="hr-HR"/>
        </a:p>
      </dgm:t>
    </dgm:pt>
    <dgm:pt modelId="{EF63C1F0-7E24-4410-9937-31B2920A3E8E}" type="sibTrans" cxnId="{CD1C1EFA-50C0-4070-9E42-1AC50DBF3397}">
      <dgm:prSet/>
      <dgm:spPr/>
      <dgm:t>
        <a:bodyPr/>
        <a:lstStyle/>
        <a:p>
          <a:endParaRPr lang="hr-HR"/>
        </a:p>
      </dgm:t>
    </dgm:pt>
    <dgm:pt modelId="{A5EB33AA-AB90-4363-B2DC-A730BAF97DB2}">
      <dgm:prSet phldrT="[Text]"/>
      <dgm:spPr/>
      <dgm:t>
        <a:bodyPr/>
        <a:lstStyle/>
        <a:p>
          <a:pPr algn="l"/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koncentraciji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1-2 </a:t>
          </a:r>
          <a:r>
            <a:rPr lang="hr-HR" b="0" i="0" dirty="0"/>
            <a:t>‰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se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javljaju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euforični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učinci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lagano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pijanstvo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lice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crveno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puls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disanje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ubrzani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Osoba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govori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mnogo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brzo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smeteno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B80CF5-CFAE-465D-9C91-8967F9E27087}" type="parTrans" cxnId="{515D65E9-A10E-42B4-ABC3-288EBA406E19}">
      <dgm:prSet/>
      <dgm:spPr/>
      <dgm:t>
        <a:bodyPr/>
        <a:lstStyle/>
        <a:p>
          <a:endParaRPr lang="hr-HR"/>
        </a:p>
      </dgm:t>
    </dgm:pt>
    <dgm:pt modelId="{B17C4C40-4304-4DF6-B7FF-4B765C3F7914}" type="sibTrans" cxnId="{515D65E9-A10E-42B4-ABC3-288EBA406E19}">
      <dgm:prSet/>
      <dgm:spPr/>
      <dgm:t>
        <a:bodyPr/>
        <a:lstStyle/>
        <a:p>
          <a:endParaRPr lang="hr-HR"/>
        </a:p>
      </dgm:t>
    </dgm:pt>
    <dgm:pt modelId="{5A2C64C6-007B-4FA0-A597-0B7126E0091C}">
      <dgm:prSet phldrT="[Text]"/>
      <dgm:spPr/>
      <dgm:t>
        <a:bodyPr/>
        <a:lstStyle/>
        <a:p>
          <a:pPr algn="l"/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Kod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2-3 </a:t>
          </a:r>
          <a:r>
            <a:rPr lang="hr-HR" b="0" i="0" dirty="0"/>
            <a:t>‰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nastaje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poremećaj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koordinacije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dvoslike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nerazumljiv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govor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pospanost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moždane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funkcije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usporene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dirty="0">
            <a:latin typeface="Arial" panose="020B0604020202020204" pitchFamily="34" charset="0"/>
            <a:ea typeface="MS Mincho" panose="02020609040205080304" pitchFamily="49" charset="-128"/>
            <a:cs typeface="Arial" panose="020B0604020202020204" pitchFamily="34" charset="0"/>
          </a:endParaRPr>
        </a:p>
        <a:p>
          <a:pPr algn="l"/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Kod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3-5 </a:t>
          </a:r>
          <a:r>
            <a:rPr lang="hr-HR" b="0" i="0" dirty="0"/>
            <a:t>‰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prisutni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sedirajući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učinci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mučnina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povraćanje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gubitak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svijesti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dirty="0">
            <a:latin typeface="Arial" panose="020B0604020202020204" pitchFamily="34" charset="0"/>
            <a:ea typeface="MS Mincho" panose="02020609040205080304" pitchFamily="49" charset="-128"/>
            <a:cs typeface="Arial" panose="020B0604020202020204" pitchFamily="34" charset="0"/>
          </a:endParaRPr>
        </a:p>
        <a:p>
          <a:pPr algn="l"/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Više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od 5 </a:t>
          </a:r>
          <a:r>
            <a:rPr lang="hr-HR" b="0" i="0" dirty="0"/>
            <a:t>‰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gotovo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sigurna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smrt</a:t>
          </a:r>
          <a:r>
            <a:rPr lang="en-US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EC00E10-042E-4B74-BACA-068823D9216C}" type="parTrans" cxnId="{DA5F9F12-0161-46F1-87CC-60378669D8B8}">
      <dgm:prSet/>
      <dgm:spPr/>
      <dgm:t>
        <a:bodyPr/>
        <a:lstStyle/>
        <a:p>
          <a:endParaRPr lang="hr-HR"/>
        </a:p>
      </dgm:t>
    </dgm:pt>
    <dgm:pt modelId="{9A0617EA-9149-4509-9F0C-9614DB0F2F07}" type="sibTrans" cxnId="{DA5F9F12-0161-46F1-87CC-60378669D8B8}">
      <dgm:prSet/>
      <dgm:spPr/>
      <dgm:t>
        <a:bodyPr/>
        <a:lstStyle/>
        <a:p>
          <a:endParaRPr lang="hr-HR"/>
        </a:p>
      </dgm:t>
    </dgm:pt>
    <dgm:pt modelId="{EA2C006F-D440-4F3C-AB4A-45D8EBCA55FD}" type="pres">
      <dgm:prSet presAssocID="{BA79378D-9E37-4D43-B73D-CCCCF9EABB5F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F1CDEE33-E5BB-456E-8B1D-53BA852B261F}" type="pres">
      <dgm:prSet presAssocID="{A86B4AAE-3550-4511-8BC2-E7D267EE9758}" presName="thickLine" presStyleLbl="alignNode1" presStyleIdx="0" presStyleCnt="1"/>
      <dgm:spPr/>
    </dgm:pt>
    <dgm:pt modelId="{B2B84446-C271-438A-A9DD-B29DEB8B9AD8}" type="pres">
      <dgm:prSet presAssocID="{A86B4AAE-3550-4511-8BC2-E7D267EE9758}" presName="horz1" presStyleCnt="0"/>
      <dgm:spPr/>
    </dgm:pt>
    <dgm:pt modelId="{8356340A-D0CA-4C10-8284-7B7BF3C0D6BC}" type="pres">
      <dgm:prSet presAssocID="{A86B4AAE-3550-4511-8BC2-E7D267EE9758}" presName="tx1" presStyleLbl="revTx" presStyleIdx="0" presStyleCnt="4"/>
      <dgm:spPr/>
      <dgm:t>
        <a:bodyPr/>
        <a:lstStyle/>
        <a:p>
          <a:endParaRPr lang="en-US"/>
        </a:p>
      </dgm:t>
    </dgm:pt>
    <dgm:pt modelId="{AE26C383-A479-4C57-90B0-8D94D6205CE8}" type="pres">
      <dgm:prSet presAssocID="{A86B4AAE-3550-4511-8BC2-E7D267EE9758}" presName="vert1" presStyleCnt="0"/>
      <dgm:spPr/>
    </dgm:pt>
    <dgm:pt modelId="{43DB0652-1E9F-4C22-869F-3D1EAA2034AB}" type="pres">
      <dgm:prSet presAssocID="{C7BADB32-024B-4061-AE35-1AA720DA17AE}" presName="vertSpace2a" presStyleCnt="0"/>
      <dgm:spPr/>
    </dgm:pt>
    <dgm:pt modelId="{359691E7-E588-42FF-B2E7-B70BE4B00EA0}" type="pres">
      <dgm:prSet presAssocID="{C7BADB32-024B-4061-AE35-1AA720DA17AE}" presName="horz2" presStyleCnt="0"/>
      <dgm:spPr/>
    </dgm:pt>
    <dgm:pt modelId="{E34E2A9A-BC67-4D28-8D96-F5537E947914}" type="pres">
      <dgm:prSet presAssocID="{C7BADB32-024B-4061-AE35-1AA720DA17AE}" presName="horzSpace2" presStyleCnt="0"/>
      <dgm:spPr/>
    </dgm:pt>
    <dgm:pt modelId="{CD25D3B0-0A7F-470A-962D-8C878A0A6CCE}" type="pres">
      <dgm:prSet presAssocID="{C7BADB32-024B-4061-AE35-1AA720DA17AE}" presName="tx2" presStyleLbl="revTx" presStyleIdx="1" presStyleCnt="4"/>
      <dgm:spPr/>
      <dgm:t>
        <a:bodyPr/>
        <a:lstStyle/>
        <a:p>
          <a:endParaRPr lang="en-US"/>
        </a:p>
      </dgm:t>
    </dgm:pt>
    <dgm:pt modelId="{DAD4BB25-B85C-47F7-847D-8C74F855D371}" type="pres">
      <dgm:prSet presAssocID="{C7BADB32-024B-4061-AE35-1AA720DA17AE}" presName="vert2" presStyleCnt="0"/>
      <dgm:spPr/>
    </dgm:pt>
    <dgm:pt modelId="{418BA748-E4DF-4D35-854E-7D24EE3C8407}" type="pres">
      <dgm:prSet presAssocID="{C7BADB32-024B-4061-AE35-1AA720DA17AE}" presName="thinLine2b" presStyleLbl="callout" presStyleIdx="0" presStyleCnt="3" custLinFactY="300000" custLinFactNeighborX="-393" custLinFactNeighborY="310734"/>
      <dgm:spPr/>
    </dgm:pt>
    <dgm:pt modelId="{CDD60DA4-3855-44F4-9103-CC8A54AE798F}" type="pres">
      <dgm:prSet presAssocID="{C7BADB32-024B-4061-AE35-1AA720DA17AE}" presName="vertSpace2b" presStyleCnt="0"/>
      <dgm:spPr/>
    </dgm:pt>
    <dgm:pt modelId="{A556A1B0-510F-44D1-A74A-734E286F936D}" type="pres">
      <dgm:prSet presAssocID="{A5EB33AA-AB90-4363-B2DC-A730BAF97DB2}" presName="horz2" presStyleCnt="0"/>
      <dgm:spPr/>
    </dgm:pt>
    <dgm:pt modelId="{CD0CE4F9-DD09-4E13-B26F-228098CEDA47}" type="pres">
      <dgm:prSet presAssocID="{A5EB33AA-AB90-4363-B2DC-A730BAF97DB2}" presName="horzSpace2" presStyleCnt="0"/>
      <dgm:spPr/>
    </dgm:pt>
    <dgm:pt modelId="{755535E6-B20E-4628-B451-11BEAD789188}" type="pres">
      <dgm:prSet presAssocID="{A5EB33AA-AB90-4363-B2DC-A730BAF97DB2}" presName="tx2" presStyleLbl="revTx" presStyleIdx="2" presStyleCnt="4" custLinFactNeighborX="141" custLinFactNeighborY="21016"/>
      <dgm:spPr/>
      <dgm:t>
        <a:bodyPr/>
        <a:lstStyle/>
        <a:p>
          <a:endParaRPr lang="en-US"/>
        </a:p>
      </dgm:t>
    </dgm:pt>
    <dgm:pt modelId="{E1FF23B5-1E5D-4A04-BEAC-BADAF65A6161}" type="pres">
      <dgm:prSet presAssocID="{A5EB33AA-AB90-4363-B2DC-A730BAF97DB2}" presName="vert2" presStyleCnt="0"/>
      <dgm:spPr/>
    </dgm:pt>
    <dgm:pt modelId="{4D0374ED-1D75-465E-B247-BFE3977F13DF}" type="pres">
      <dgm:prSet presAssocID="{A5EB33AA-AB90-4363-B2DC-A730BAF97DB2}" presName="thinLine2b" presStyleLbl="callout" presStyleIdx="1" presStyleCnt="3" custLinFactY="1300000" custLinFactNeighborX="-18" custLinFactNeighborY="1342592"/>
      <dgm:spPr/>
    </dgm:pt>
    <dgm:pt modelId="{56E77860-115F-4F5C-9B2F-5AF0CD6ECA92}" type="pres">
      <dgm:prSet presAssocID="{A5EB33AA-AB90-4363-B2DC-A730BAF97DB2}" presName="vertSpace2b" presStyleCnt="0"/>
      <dgm:spPr/>
    </dgm:pt>
    <dgm:pt modelId="{7F50FE7E-614A-4337-A328-AC2316D1824B}" type="pres">
      <dgm:prSet presAssocID="{5A2C64C6-007B-4FA0-A597-0B7126E0091C}" presName="horz2" presStyleCnt="0"/>
      <dgm:spPr/>
    </dgm:pt>
    <dgm:pt modelId="{F4180D84-F721-4484-A55A-F5F4F58EB418}" type="pres">
      <dgm:prSet presAssocID="{5A2C64C6-007B-4FA0-A597-0B7126E0091C}" presName="horzSpace2" presStyleCnt="0"/>
      <dgm:spPr/>
    </dgm:pt>
    <dgm:pt modelId="{EBB6A220-0A4A-44CD-8286-9101E8C5DB37}" type="pres">
      <dgm:prSet presAssocID="{5A2C64C6-007B-4FA0-A597-0B7126E0091C}" presName="tx2" presStyleLbl="revTx" presStyleIdx="3" presStyleCnt="4" custLinFactNeighborX="-282" custLinFactNeighborY="-35324"/>
      <dgm:spPr/>
      <dgm:t>
        <a:bodyPr/>
        <a:lstStyle/>
        <a:p>
          <a:endParaRPr lang="en-US"/>
        </a:p>
      </dgm:t>
    </dgm:pt>
    <dgm:pt modelId="{C4E829A7-7291-4CDD-9A4C-D394168EFAA4}" type="pres">
      <dgm:prSet presAssocID="{5A2C64C6-007B-4FA0-A597-0B7126E0091C}" presName="vert2" presStyleCnt="0"/>
      <dgm:spPr/>
    </dgm:pt>
    <dgm:pt modelId="{958D8329-92D1-4358-A120-5CF93F358335}" type="pres">
      <dgm:prSet presAssocID="{5A2C64C6-007B-4FA0-A597-0B7126E0091C}" presName="thinLine2b" presStyleLbl="callout" presStyleIdx="2" presStyleCnt="3" custLinFactY="-148145" custLinFactNeighborX="-138" custLinFactNeighborY="-200000"/>
      <dgm:spPr/>
    </dgm:pt>
    <dgm:pt modelId="{CCB40692-1529-4611-B2F2-CDF3238F3A42}" type="pres">
      <dgm:prSet presAssocID="{5A2C64C6-007B-4FA0-A597-0B7126E0091C}" presName="vertSpace2b" presStyleCnt="0"/>
      <dgm:spPr/>
    </dgm:pt>
  </dgm:ptLst>
  <dgm:cxnLst>
    <dgm:cxn modelId="{DA5F9F12-0161-46F1-87CC-60378669D8B8}" srcId="{A86B4AAE-3550-4511-8BC2-E7D267EE9758}" destId="{5A2C64C6-007B-4FA0-A597-0B7126E0091C}" srcOrd="2" destOrd="0" parTransId="{0EC00E10-042E-4B74-BACA-068823D9216C}" sibTransId="{9A0617EA-9149-4509-9F0C-9614DB0F2F07}"/>
    <dgm:cxn modelId="{0B101AB1-F03D-4B87-84B1-7791B747CEEA}" type="presOf" srcId="{5A2C64C6-007B-4FA0-A597-0B7126E0091C}" destId="{EBB6A220-0A4A-44CD-8286-9101E8C5DB37}" srcOrd="0" destOrd="0" presId="urn:microsoft.com/office/officeart/2008/layout/LinedList"/>
    <dgm:cxn modelId="{135B8EBC-F490-45AB-8450-AEF37D5AADC7}" type="presOf" srcId="{A5EB33AA-AB90-4363-B2DC-A730BAF97DB2}" destId="{755535E6-B20E-4628-B451-11BEAD789188}" srcOrd="0" destOrd="0" presId="urn:microsoft.com/office/officeart/2008/layout/LinedList"/>
    <dgm:cxn modelId="{A9C232C6-E764-4DB4-97DE-B1B41CBD9D79}" type="presOf" srcId="{BA79378D-9E37-4D43-B73D-CCCCF9EABB5F}" destId="{EA2C006F-D440-4F3C-AB4A-45D8EBCA55FD}" srcOrd="0" destOrd="0" presId="urn:microsoft.com/office/officeart/2008/layout/LinedList"/>
    <dgm:cxn modelId="{515D65E9-A10E-42B4-ABC3-288EBA406E19}" srcId="{A86B4AAE-3550-4511-8BC2-E7D267EE9758}" destId="{A5EB33AA-AB90-4363-B2DC-A730BAF97DB2}" srcOrd="1" destOrd="0" parTransId="{10B80CF5-CFAE-465D-9C91-8967F9E27087}" sibTransId="{B17C4C40-4304-4DF6-B7FF-4B765C3F7914}"/>
    <dgm:cxn modelId="{71F90C81-363C-47E9-BD52-AB8832EF0EBF}" type="presOf" srcId="{C7BADB32-024B-4061-AE35-1AA720DA17AE}" destId="{CD25D3B0-0A7F-470A-962D-8C878A0A6CCE}" srcOrd="0" destOrd="0" presId="urn:microsoft.com/office/officeart/2008/layout/LinedList"/>
    <dgm:cxn modelId="{CD1C1EFA-50C0-4070-9E42-1AC50DBF3397}" srcId="{A86B4AAE-3550-4511-8BC2-E7D267EE9758}" destId="{C7BADB32-024B-4061-AE35-1AA720DA17AE}" srcOrd="0" destOrd="0" parTransId="{7A443A1F-E128-4FCE-A351-07B83056B942}" sibTransId="{EF63C1F0-7E24-4410-9937-31B2920A3E8E}"/>
    <dgm:cxn modelId="{E83862A1-E831-4183-ADEF-5B23D00A38A0}" srcId="{BA79378D-9E37-4D43-B73D-CCCCF9EABB5F}" destId="{A86B4AAE-3550-4511-8BC2-E7D267EE9758}" srcOrd="0" destOrd="0" parTransId="{00B06FF3-AC5A-4B3D-99E0-8E6B94E987CC}" sibTransId="{5F1BA041-32A8-4B07-86EB-EDFB7C57E4CF}"/>
    <dgm:cxn modelId="{517477D4-63D3-4EBF-965C-113F95716894}" type="presOf" srcId="{A86B4AAE-3550-4511-8BC2-E7D267EE9758}" destId="{8356340A-D0CA-4C10-8284-7B7BF3C0D6BC}" srcOrd="0" destOrd="0" presId="urn:microsoft.com/office/officeart/2008/layout/LinedList"/>
    <dgm:cxn modelId="{AC2B0F2C-9625-4871-9EF0-FD2CFDDECC12}" type="presParOf" srcId="{EA2C006F-D440-4F3C-AB4A-45D8EBCA55FD}" destId="{F1CDEE33-E5BB-456E-8B1D-53BA852B261F}" srcOrd="0" destOrd="0" presId="urn:microsoft.com/office/officeart/2008/layout/LinedList"/>
    <dgm:cxn modelId="{9B0D27BF-EA34-4C04-BC19-BF094F0BA312}" type="presParOf" srcId="{EA2C006F-D440-4F3C-AB4A-45D8EBCA55FD}" destId="{B2B84446-C271-438A-A9DD-B29DEB8B9AD8}" srcOrd="1" destOrd="0" presId="urn:microsoft.com/office/officeart/2008/layout/LinedList"/>
    <dgm:cxn modelId="{5D4F2F36-C168-473C-A531-ED20F7730133}" type="presParOf" srcId="{B2B84446-C271-438A-A9DD-B29DEB8B9AD8}" destId="{8356340A-D0CA-4C10-8284-7B7BF3C0D6BC}" srcOrd="0" destOrd="0" presId="urn:microsoft.com/office/officeart/2008/layout/LinedList"/>
    <dgm:cxn modelId="{F336F8F1-0D97-49C7-AACF-220CB0484044}" type="presParOf" srcId="{B2B84446-C271-438A-A9DD-B29DEB8B9AD8}" destId="{AE26C383-A479-4C57-90B0-8D94D6205CE8}" srcOrd="1" destOrd="0" presId="urn:microsoft.com/office/officeart/2008/layout/LinedList"/>
    <dgm:cxn modelId="{04CF5EB5-6197-440B-8133-38EA9B9C6496}" type="presParOf" srcId="{AE26C383-A479-4C57-90B0-8D94D6205CE8}" destId="{43DB0652-1E9F-4C22-869F-3D1EAA2034AB}" srcOrd="0" destOrd="0" presId="urn:microsoft.com/office/officeart/2008/layout/LinedList"/>
    <dgm:cxn modelId="{4C967187-4885-4105-917A-36992CA4A04B}" type="presParOf" srcId="{AE26C383-A479-4C57-90B0-8D94D6205CE8}" destId="{359691E7-E588-42FF-B2E7-B70BE4B00EA0}" srcOrd="1" destOrd="0" presId="urn:microsoft.com/office/officeart/2008/layout/LinedList"/>
    <dgm:cxn modelId="{B903280A-EC23-4CD5-8FEA-CF479C5AE2C5}" type="presParOf" srcId="{359691E7-E588-42FF-B2E7-B70BE4B00EA0}" destId="{E34E2A9A-BC67-4D28-8D96-F5537E947914}" srcOrd="0" destOrd="0" presId="urn:microsoft.com/office/officeart/2008/layout/LinedList"/>
    <dgm:cxn modelId="{317B01E8-8EA8-425F-97B3-A2C77126482D}" type="presParOf" srcId="{359691E7-E588-42FF-B2E7-B70BE4B00EA0}" destId="{CD25D3B0-0A7F-470A-962D-8C878A0A6CCE}" srcOrd="1" destOrd="0" presId="urn:microsoft.com/office/officeart/2008/layout/LinedList"/>
    <dgm:cxn modelId="{AE63B20B-C280-4DD7-8CB7-9ADE6A4C9CF7}" type="presParOf" srcId="{359691E7-E588-42FF-B2E7-B70BE4B00EA0}" destId="{DAD4BB25-B85C-47F7-847D-8C74F855D371}" srcOrd="2" destOrd="0" presId="urn:microsoft.com/office/officeart/2008/layout/LinedList"/>
    <dgm:cxn modelId="{13025BF8-A63E-4851-AF6B-1B111FF78040}" type="presParOf" srcId="{AE26C383-A479-4C57-90B0-8D94D6205CE8}" destId="{418BA748-E4DF-4D35-854E-7D24EE3C8407}" srcOrd="2" destOrd="0" presId="urn:microsoft.com/office/officeart/2008/layout/LinedList"/>
    <dgm:cxn modelId="{2F0732BB-C6A4-4668-AC2D-FC8D0285E507}" type="presParOf" srcId="{AE26C383-A479-4C57-90B0-8D94D6205CE8}" destId="{CDD60DA4-3855-44F4-9103-CC8A54AE798F}" srcOrd="3" destOrd="0" presId="urn:microsoft.com/office/officeart/2008/layout/LinedList"/>
    <dgm:cxn modelId="{3E08852D-B445-4FA4-B287-A104D776E53F}" type="presParOf" srcId="{AE26C383-A479-4C57-90B0-8D94D6205CE8}" destId="{A556A1B0-510F-44D1-A74A-734E286F936D}" srcOrd="4" destOrd="0" presId="urn:microsoft.com/office/officeart/2008/layout/LinedList"/>
    <dgm:cxn modelId="{34171FC9-05CC-4C46-85E4-EE41BB9568CD}" type="presParOf" srcId="{A556A1B0-510F-44D1-A74A-734E286F936D}" destId="{CD0CE4F9-DD09-4E13-B26F-228098CEDA47}" srcOrd="0" destOrd="0" presId="urn:microsoft.com/office/officeart/2008/layout/LinedList"/>
    <dgm:cxn modelId="{29F7816D-0675-4C10-B30A-F09D9F89B811}" type="presParOf" srcId="{A556A1B0-510F-44D1-A74A-734E286F936D}" destId="{755535E6-B20E-4628-B451-11BEAD789188}" srcOrd="1" destOrd="0" presId="urn:microsoft.com/office/officeart/2008/layout/LinedList"/>
    <dgm:cxn modelId="{B4174156-F27F-4480-BD73-41E3BA8A47BF}" type="presParOf" srcId="{A556A1B0-510F-44D1-A74A-734E286F936D}" destId="{E1FF23B5-1E5D-4A04-BEAC-BADAF65A6161}" srcOrd="2" destOrd="0" presId="urn:microsoft.com/office/officeart/2008/layout/LinedList"/>
    <dgm:cxn modelId="{69093CBC-F2B7-44ED-BBE8-7A4743D3A569}" type="presParOf" srcId="{AE26C383-A479-4C57-90B0-8D94D6205CE8}" destId="{4D0374ED-1D75-465E-B247-BFE3977F13DF}" srcOrd="5" destOrd="0" presId="urn:microsoft.com/office/officeart/2008/layout/LinedList"/>
    <dgm:cxn modelId="{9A2705AA-1379-4D38-837D-2BC5990E9BFD}" type="presParOf" srcId="{AE26C383-A479-4C57-90B0-8D94D6205CE8}" destId="{56E77860-115F-4F5C-9B2F-5AF0CD6ECA92}" srcOrd="6" destOrd="0" presId="urn:microsoft.com/office/officeart/2008/layout/LinedList"/>
    <dgm:cxn modelId="{FF62DBAF-0289-4FB7-8922-327E05A71728}" type="presParOf" srcId="{AE26C383-A479-4C57-90B0-8D94D6205CE8}" destId="{7F50FE7E-614A-4337-A328-AC2316D1824B}" srcOrd="7" destOrd="0" presId="urn:microsoft.com/office/officeart/2008/layout/LinedList"/>
    <dgm:cxn modelId="{C504F993-9553-4DB3-B442-5F7EC843BFE9}" type="presParOf" srcId="{7F50FE7E-614A-4337-A328-AC2316D1824B}" destId="{F4180D84-F721-4484-A55A-F5F4F58EB418}" srcOrd="0" destOrd="0" presId="urn:microsoft.com/office/officeart/2008/layout/LinedList"/>
    <dgm:cxn modelId="{842124F8-F679-4997-AB2D-140AB3FA60BD}" type="presParOf" srcId="{7F50FE7E-614A-4337-A328-AC2316D1824B}" destId="{EBB6A220-0A4A-44CD-8286-9101E8C5DB37}" srcOrd="1" destOrd="0" presId="urn:microsoft.com/office/officeart/2008/layout/LinedList"/>
    <dgm:cxn modelId="{BC76E363-F94D-40B6-B3E9-2BA303DF7AF7}" type="presParOf" srcId="{7F50FE7E-614A-4337-A328-AC2316D1824B}" destId="{C4E829A7-7291-4CDD-9A4C-D394168EFAA4}" srcOrd="2" destOrd="0" presId="urn:microsoft.com/office/officeart/2008/layout/LinedList"/>
    <dgm:cxn modelId="{A73CAAB6-2162-4A3E-98C5-4D3B1CC56EC1}" type="presParOf" srcId="{AE26C383-A479-4C57-90B0-8D94D6205CE8}" destId="{958D8329-92D1-4358-A120-5CF93F358335}" srcOrd="8" destOrd="0" presId="urn:microsoft.com/office/officeart/2008/layout/LinedList"/>
    <dgm:cxn modelId="{6C02A65D-5B22-4823-B76B-F277559378EA}" type="presParOf" srcId="{AE26C383-A479-4C57-90B0-8D94D6205CE8}" destId="{CCB40692-1529-4611-B2F2-CDF3238F3A42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36DC6ED-81F4-487F-BAA0-811A77AD8925}" type="doc">
      <dgm:prSet loTypeId="urn:microsoft.com/office/officeart/2005/8/layout/b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hr-HR"/>
        </a:p>
      </dgm:t>
    </dgm:pt>
    <dgm:pt modelId="{186F72A3-DFCA-4C91-9EB4-49B6B2E9D036}">
      <dgm:prSet phldrT="[Text]" phldr="1"/>
      <dgm:spPr/>
      <dgm:t>
        <a:bodyPr/>
        <a:lstStyle/>
        <a:p>
          <a:endParaRPr lang="hr-HR" dirty="0"/>
        </a:p>
      </dgm:t>
    </dgm:pt>
    <dgm:pt modelId="{995017E1-9DDB-47F9-B0E7-B1FFA45DC5BC}" type="parTrans" cxnId="{28CC3311-250A-457C-AAC6-0CA29BD23291}">
      <dgm:prSet/>
      <dgm:spPr/>
      <dgm:t>
        <a:bodyPr/>
        <a:lstStyle/>
        <a:p>
          <a:endParaRPr lang="hr-HR"/>
        </a:p>
      </dgm:t>
    </dgm:pt>
    <dgm:pt modelId="{2F646A46-5E73-4374-9324-09ED55BFDD46}" type="sibTrans" cxnId="{28CC3311-250A-457C-AAC6-0CA29BD23291}">
      <dgm:prSet/>
      <dgm:spPr/>
      <dgm:t>
        <a:bodyPr/>
        <a:lstStyle/>
        <a:p>
          <a:endParaRPr lang="hr-HR"/>
        </a:p>
      </dgm:t>
    </dgm:pt>
    <dgm:pt modelId="{48F38167-11A0-4271-B753-A0AF1CCC05A9}">
      <dgm:prSet phldrT="[Text]" phldr="1"/>
      <dgm:spPr/>
      <dgm:t>
        <a:bodyPr/>
        <a:lstStyle/>
        <a:p>
          <a:endParaRPr lang="hr-HR" dirty="0"/>
        </a:p>
      </dgm:t>
    </dgm:pt>
    <dgm:pt modelId="{5A29224C-5C0F-470D-AE4E-A97BC51EE527}" type="parTrans" cxnId="{978159B8-7FD2-4896-8444-13EBBB742F46}">
      <dgm:prSet/>
      <dgm:spPr/>
      <dgm:t>
        <a:bodyPr/>
        <a:lstStyle/>
        <a:p>
          <a:endParaRPr lang="hr-HR"/>
        </a:p>
      </dgm:t>
    </dgm:pt>
    <dgm:pt modelId="{A1006DDF-510C-4D06-B611-CAB14A4B6BB2}" type="sibTrans" cxnId="{978159B8-7FD2-4896-8444-13EBBB742F46}">
      <dgm:prSet/>
      <dgm:spPr/>
      <dgm:t>
        <a:bodyPr/>
        <a:lstStyle/>
        <a:p>
          <a:endParaRPr lang="hr-HR"/>
        </a:p>
      </dgm:t>
    </dgm:pt>
    <dgm:pt modelId="{69F9F9FF-803A-4BB2-84D6-246EECB35C77}">
      <dgm:prSet phldrT="[Text]" phldr="1"/>
      <dgm:spPr/>
      <dgm:t>
        <a:bodyPr/>
        <a:lstStyle/>
        <a:p>
          <a:endParaRPr lang="hr-HR" dirty="0"/>
        </a:p>
      </dgm:t>
    </dgm:pt>
    <dgm:pt modelId="{3889195A-99CA-478C-9560-B582B4C9E393}" type="parTrans" cxnId="{C9AFBB6B-4B64-41B4-9239-7E6C5398E1A9}">
      <dgm:prSet/>
      <dgm:spPr/>
      <dgm:t>
        <a:bodyPr/>
        <a:lstStyle/>
        <a:p>
          <a:endParaRPr lang="hr-HR"/>
        </a:p>
      </dgm:t>
    </dgm:pt>
    <dgm:pt modelId="{7ADE57AC-35B6-4589-BEA3-490414428B0E}" type="sibTrans" cxnId="{C9AFBB6B-4B64-41B4-9239-7E6C5398E1A9}">
      <dgm:prSet/>
      <dgm:spPr/>
      <dgm:t>
        <a:bodyPr/>
        <a:lstStyle/>
        <a:p>
          <a:endParaRPr lang="hr-HR"/>
        </a:p>
      </dgm:t>
    </dgm:pt>
    <dgm:pt modelId="{734ADA37-0EBF-4A32-863E-9F828C50EDF9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Bliži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članovi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obitelji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alkoholičara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imaju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četiri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puta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veći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rizik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za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nastanak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alkoholizma</a:t>
          </a:r>
          <a:endParaRPr lang="hr-HR" dirty="0"/>
        </a:p>
      </dgm:t>
    </dgm:pt>
    <dgm:pt modelId="{EFDA9F24-D3E9-4B98-A42C-E1476C5B9BBF}" type="parTrans" cxnId="{6EAC5497-9611-4661-AC1E-D49EA1490970}">
      <dgm:prSet/>
      <dgm:spPr/>
      <dgm:t>
        <a:bodyPr/>
        <a:lstStyle/>
        <a:p>
          <a:endParaRPr lang="hr-HR"/>
        </a:p>
      </dgm:t>
    </dgm:pt>
    <dgm:pt modelId="{A716AD2E-0880-47FF-A5A6-ED605A68562C}" type="sibTrans" cxnId="{6EAC5497-9611-4661-AC1E-D49EA1490970}">
      <dgm:prSet/>
      <dgm:spPr/>
      <dgm:t>
        <a:bodyPr/>
        <a:lstStyle/>
        <a:p>
          <a:endParaRPr lang="hr-HR"/>
        </a:p>
      </dgm:t>
    </dgm:pt>
    <dgm:pt modelId="{442B3059-E476-4B18-A1D1-3FDC579B4219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Jednojajčani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blizanac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alkoholičara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ima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veći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rizik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za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nastanak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alkoholizma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nego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dvojajčani</a:t>
          </a:r>
          <a:r>
            <a: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blizanac</a:t>
          </a:r>
          <a:endParaRPr lang="hr-HR" dirty="0"/>
        </a:p>
      </dgm:t>
    </dgm:pt>
    <dgm:pt modelId="{608071E4-7724-4890-87CC-1D4A514FE808}" type="parTrans" cxnId="{7DAF9A52-5B98-44DA-BB38-0D3CDDF4C0BF}">
      <dgm:prSet/>
      <dgm:spPr/>
      <dgm:t>
        <a:bodyPr/>
        <a:lstStyle/>
        <a:p>
          <a:endParaRPr lang="hr-HR"/>
        </a:p>
      </dgm:t>
    </dgm:pt>
    <dgm:pt modelId="{016F8FE6-CA22-4DEC-B75A-553B2E5FFDC1}" type="sibTrans" cxnId="{7DAF9A52-5B98-44DA-BB38-0D3CDDF4C0BF}">
      <dgm:prSet/>
      <dgm:spPr/>
      <dgm:t>
        <a:bodyPr/>
        <a:lstStyle/>
        <a:p>
          <a:endParaRPr lang="hr-HR"/>
        </a:p>
      </dgm:t>
    </dgm:pt>
    <dgm:pt modelId="{8838624C-2FA9-4545-AC83-E765635932D4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Adoptirana djeca alkohiličara u druge obitelji imaju četiri puta veći rizik za nastanak alkoholizma</a:t>
          </a:r>
          <a:endParaRPr lang="hr-HR"/>
        </a:p>
      </dgm:t>
    </dgm:pt>
    <dgm:pt modelId="{64C22FF8-9045-4E85-B2BE-21F6F70D6C2B}" type="parTrans" cxnId="{03A8A0A2-B2D0-4C9B-A55F-5BDFA1D477C5}">
      <dgm:prSet/>
      <dgm:spPr/>
      <dgm:t>
        <a:bodyPr/>
        <a:lstStyle/>
        <a:p>
          <a:endParaRPr lang="hr-HR"/>
        </a:p>
      </dgm:t>
    </dgm:pt>
    <dgm:pt modelId="{E1D0E082-A087-4213-A937-F17EF271088C}" type="sibTrans" cxnId="{03A8A0A2-B2D0-4C9B-A55F-5BDFA1D477C5}">
      <dgm:prSet/>
      <dgm:spPr/>
      <dgm:t>
        <a:bodyPr/>
        <a:lstStyle/>
        <a:p>
          <a:endParaRPr lang="hr-HR"/>
        </a:p>
      </dgm:t>
    </dgm:pt>
    <dgm:pt modelId="{B086D26A-2CE4-49D6-8DBE-1E2DF052FE32}" type="pres">
      <dgm:prSet presAssocID="{B36DC6ED-81F4-487F-BAA0-811A77AD8925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9683B7A-A572-4B16-A747-6547DBB387D8}" type="pres">
      <dgm:prSet presAssocID="{186F72A3-DFCA-4C91-9EB4-49B6B2E9D036}" presName="compNode" presStyleCnt="0"/>
      <dgm:spPr/>
    </dgm:pt>
    <dgm:pt modelId="{1E10A9EF-23A8-4540-A560-49E1263D710A}" type="pres">
      <dgm:prSet presAssocID="{186F72A3-DFCA-4C91-9EB4-49B6B2E9D036}" presName="childRec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F8CFF6-8D8F-4AFC-870B-57783DD0AA50}" type="pres">
      <dgm:prSet presAssocID="{186F72A3-DFCA-4C91-9EB4-49B6B2E9D036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4D3FE5-CCDA-4CCA-906C-CFA9E52D1396}" type="pres">
      <dgm:prSet presAssocID="{186F72A3-DFCA-4C91-9EB4-49B6B2E9D036}" presName="parentRect" presStyleLbl="alignNode1" presStyleIdx="0" presStyleCnt="3"/>
      <dgm:spPr/>
      <dgm:t>
        <a:bodyPr/>
        <a:lstStyle/>
        <a:p>
          <a:endParaRPr lang="en-US"/>
        </a:p>
      </dgm:t>
    </dgm:pt>
    <dgm:pt modelId="{B751685F-5328-4092-86EA-24147D1AF2FC}" type="pres">
      <dgm:prSet presAssocID="{186F72A3-DFCA-4C91-9EB4-49B6B2E9D036}" presName="adorn" presStyleLbl="fgAccFollowNode1" presStyleIdx="0" presStyleCnt="3"/>
      <dgm:spPr/>
    </dgm:pt>
    <dgm:pt modelId="{67B85E63-037D-4AE7-A2BC-C3168DBA5313}" type="pres">
      <dgm:prSet presAssocID="{2F646A46-5E73-4374-9324-09ED55BFDD46}" presName="sibTrans" presStyleLbl="sibTrans2D1" presStyleIdx="0" presStyleCnt="0"/>
      <dgm:spPr/>
      <dgm:t>
        <a:bodyPr/>
        <a:lstStyle/>
        <a:p>
          <a:endParaRPr lang="en-US"/>
        </a:p>
      </dgm:t>
    </dgm:pt>
    <dgm:pt modelId="{76951DCE-1EBC-443E-87D3-ADFCD9737C7B}" type="pres">
      <dgm:prSet presAssocID="{48F38167-11A0-4271-B753-A0AF1CCC05A9}" presName="compNode" presStyleCnt="0"/>
      <dgm:spPr/>
    </dgm:pt>
    <dgm:pt modelId="{FD7176C6-1665-4B8A-9220-5433BCE0C8F7}" type="pres">
      <dgm:prSet presAssocID="{48F38167-11A0-4271-B753-A0AF1CCC05A9}" presName="childRec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CBDC3E-F16B-4D3D-B2DC-192F49F54B47}" type="pres">
      <dgm:prSet presAssocID="{48F38167-11A0-4271-B753-A0AF1CCC05A9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6C927A-7584-4A5B-B2D3-3E3A617C7174}" type="pres">
      <dgm:prSet presAssocID="{48F38167-11A0-4271-B753-A0AF1CCC05A9}" presName="parentRect" presStyleLbl="alignNode1" presStyleIdx="1" presStyleCnt="3"/>
      <dgm:spPr/>
      <dgm:t>
        <a:bodyPr/>
        <a:lstStyle/>
        <a:p>
          <a:endParaRPr lang="en-US"/>
        </a:p>
      </dgm:t>
    </dgm:pt>
    <dgm:pt modelId="{FCCA45A5-28CB-4FF3-B3CC-4104C6D48968}" type="pres">
      <dgm:prSet presAssocID="{48F38167-11A0-4271-B753-A0AF1CCC05A9}" presName="adorn" presStyleLbl="fgAccFollowNode1" presStyleIdx="1" presStyleCnt="3"/>
      <dgm:spPr/>
    </dgm:pt>
    <dgm:pt modelId="{5123D01F-1739-4415-AC37-EBB1396EF8DE}" type="pres">
      <dgm:prSet presAssocID="{A1006DDF-510C-4D06-B611-CAB14A4B6BB2}" presName="sibTrans" presStyleLbl="sibTrans2D1" presStyleIdx="0" presStyleCnt="0"/>
      <dgm:spPr/>
      <dgm:t>
        <a:bodyPr/>
        <a:lstStyle/>
        <a:p>
          <a:endParaRPr lang="en-US"/>
        </a:p>
      </dgm:t>
    </dgm:pt>
    <dgm:pt modelId="{B4119EFF-5CA1-46BD-8E73-3C456882D140}" type="pres">
      <dgm:prSet presAssocID="{69F9F9FF-803A-4BB2-84D6-246EECB35C77}" presName="compNode" presStyleCnt="0"/>
      <dgm:spPr/>
    </dgm:pt>
    <dgm:pt modelId="{AE7257AC-58AB-45C2-81E2-D33A1B5C2243}" type="pres">
      <dgm:prSet presAssocID="{69F9F9FF-803A-4BB2-84D6-246EECB35C77}" presName="childRec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120951-73B9-4F68-BFD3-ECF074F56084}" type="pres">
      <dgm:prSet presAssocID="{69F9F9FF-803A-4BB2-84D6-246EECB35C77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52124A-D099-4BFF-8786-40E2C99F6BBD}" type="pres">
      <dgm:prSet presAssocID="{69F9F9FF-803A-4BB2-84D6-246EECB35C77}" presName="parentRect" presStyleLbl="alignNode1" presStyleIdx="2" presStyleCnt="3"/>
      <dgm:spPr/>
      <dgm:t>
        <a:bodyPr/>
        <a:lstStyle/>
        <a:p>
          <a:endParaRPr lang="en-US"/>
        </a:p>
      </dgm:t>
    </dgm:pt>
    <dgm:pt modelId="{9CCC8F09-A334-48F7-98CB-33DC3492D7B0}" type="pres">
      <dgm:prSet presAssocID="{69F9F9FF-803A-4BB2-84D6-246EECB35C77}" presName="adorn" presStyleLbl="fgAccFollowNode1" presStyleIdx="2" presStyleCnt="3"/>
      <dgm:spPr/>
    </dgm:pt>
  </dgm:ptLst>
  <dgm:cxnLst>
    <dgm:cxn modelId="{978159B8-7FD2-4896-8444-13EBBB742F46}" srcId="{B36DC6ED-81F4-487F-BAA0-811A77AD8925}" destId="{48F38167-11A0-4271-B753-A0AF1CCC05A9}" srcOrd="1" destOrd="0" parTransId="{5A29224C-5C0F-470D-AE4E-A97BC51EE527}" sibTransId="{A1006DDF-510C-4D06-B611-CAB14A4B6BB2}"/>
    <dgm:cxn modelId="{6EAC5497-9611-4661-AC1E-D49EA1490970}" srcId="{186F72A3-DFCA-4C91-9EB4-49B6B2E9D036}" destId="{734ADA37-0EBF-4A32-863E-9F828C50EDF9}" srcOrd="0" destOrd="0" parTransId="{EFDA9F24-D3E9-4B98-A42C-E1476C5B9BBF}" sibTransId="{A716AD2E-0880-47FF-A5A6-ED605A68562C}"/>
    <dgm:cxn modelId="{8A32359F-86AC-4BF5-8BB3-0F046EC798C6}" type="presOf" srcId="{48F38167-11A0-4271-B753-A0AF1CCC05A9}" destId="{94CBDC3E-F16B-4D3D-B2DC-192F49F54B47}" srcOrd="0" destOrd="0" presId="urn:microsoft.com/office/officeart/2005/8/layout/bList2"/>
    <dgm:cxn modelId="{5FEE4987-08A1-446D-9F85-5B4C7819F470}" type="presOf" srcId="{A1006DDF-510C-4D06-B611-CAB14A4B6BB2}" destId="{5123D01F-1739-4415-AC37-EBB1396EF8DE}" srcOrd="0" destOrd="0" presId="urn:microsoft.com/office/officeart/2005/8/layout/bList2"/>
    <dgm:cxn modelId="{FEBBEDB6-5864-4208-B6D6-3E6D369DE4F7}" type="presOf" srcId="{8838624C-2FA9-4545-AC83-E765635932D4}" destId="{AE7257AC-58AB-45C2-81E2-D33A1B5C2243}" srcOrd="0" destOrd="0" presId="urn:microsoft.com/office/officeart/2005/8/layout/bList2"/>
    <dgm:cxn modelId="{E0BBECC7-A572-4460-B87C-A27FE0784574}" type="presOf" srcId="{2F646A46-5E73-4374-9324-09ED55BFDD46}" destId="{67B85E63-037D-4AE7-A2BC-C3168DBA5313}" srcOrd="0" destOrd="0" presId="urn:microsoft.com/office/officeart/2005/8/layout/bList2"/>
    <dgm:cxn modelId="{03A8A0A2-B2D0-4C9B-A55F-5BDFA1D477C5}" srcId="{69F9F9FF-803A-4BB2-84D6-246EECB35C77}" destId="{8838624C-2FA9-4545-AC83-E765635932D4}" srcOrd="0" destOrd="0" parTransId="{64C22FF8-9045-4E85-B2BE-21F6F70D6C2B}" sibTransId="{E1D0E082-A087-4213-A937-F17EF271088C}"/>
    <dgm:cxn modelId="{5B130BDB-E296-4530-9BED-9A3C12E9B77B}" type="presOf" srcId="{69F9F9FF-803A-4BB2-84D6-246EECB35C77}" destId="{DF120951-73B9-4F68-BFD3-ECF074F56084}" srcOrd="0" destOrd="0" presId="urn:microsoft.com/office/officeart/2005/8/layout/bList2"/>
    <dgm:cxn modelId="{56C5D3AC-8840-4174-9AE7-7E01A2340D78}" type="presOf" srcId="{69F9F9FF-803A-4BB2-84D6-246EECB35C77}" destId="{CD52124A-D099-4BFF-8786-40E2C99F6BBD}" srcOrd="1" destOrd="0" presId="urn:microsoft.com/office/officeart/2005/8/layout/bList2"/>
    <dgm:cxn modelId="{28CC3311-250A-457C-AAC6-0CA29BD23291}" srcId="{B36DC6ED-81F4-487F-BAA0-811A77AD8925}" destId="{186F72A3-DFCA-4C91-9EB4-49B6B2E9D036}" srcOrd="0" destOrd="0" parTransId="{995017E1-9DDB-47F9-B0E7-B1FFA45DC5BC}" sibTransId="{2F646A46-5E73-4374-9324-09ED55BFDD46}"/>
    <dgm:cxn modelId="{2A23A478-1805-42D5-9B4E-4C7CB47BD67D}" type="presOf" srcId="{186F72A3-DFCA-4C91-9EB4-49B6B2E9D036}" destId="{ECF8CFF6-8D8F-4AFC-870B-57783DD0AA50}" srcOrd="0" destOrd="0" presId="urn:microsoft.com/office/officeart/2005/8/layout/bList2"/>
    <dgm:cxn modelId="{46B630A9-B512-453F-9700-EB857E8F96D4}" type="presOf" srcId="{48F38167-11A0-4271-B753-A0AF1CCC05A9}" destId="{5F6C927A-7584-4A5B-B2D3-3E3A617C7174}" srcOrd="1" destOrd="0" presId="urn:microsoft.com/office/officeart/2005/8/layout/bList2"/>
    <dgm:cxn modelId="{1EBC676B-50B4-404C-912A-D550F71C2124}" type="presOf" srcId="{186F72A3-DFCA-4C91-9EB4-49B6B2E9D036}" destId="{A54D3FE5-CCDA-4CCA-906C-CFA9E52D1396}" srcOrd="1" destOrd="0" presId="urn:microsoft.com/office/officeart/2005/8/layout/bList2"/>
    <dgm:cxn modelId="{C9AFBB6B-4B64-41B4-9239-7E6C5398E1A9}" srcId="{B36DC6ED-81F4-487F-BAA0-811A77AD8925}" destId="{69F9F9FF-803A-4BB2-84D6-246EECB35C77}" srcOrd="2" destOrd="0" parTransId="{3889195A-99CA-478C-9560-B582B4C9E393}" sibTransId="{7ADE57AC-35B6-4589-BEA3-490414428B0E}"/>
    <dgm:cxn modelId="{BB2E6930-DB03-4B74-B34C-5DA1E45E32AF}" type="presOf" srcId="{B36DC6ED-81F4-487F-BAA0-811A77AD8925}" destId="{B086D26A-2CE4-49D6-8DBE-1E2DF052FE32}" srcOrd="0" destOrd="0" presId="urn:microsoft.com/office/officeart/2005/8/layout/bList2"/>
    <dgm:cxn modelId="{7DAF9A52-5B98-44DA-BB38-0D3CDDF4C0BF}" srcId="{48F38167-11A0-4271-B753-A0AF1CCC05A9}" destId="{442B3059-E476-4B18-A1D1-3FDC579B4219}" srcOrd="0" destOrd="0" parTransId="{608071E4-7724-4890-87CC-1D4A514FE808}" sibTransId="{016F8FE6-CA22-4DEC-B75A-553B2E5FFDC1}"/>
    <dgm:cxn modelId="{EF2664C3-D255-489B-B5C1-3346E8BA72DA}" type="presOf" srcId="{734ADA37-0EBF-4A32-863E-9F828C50EDF9}" destId="{1E10A9EF-23A8-4540-A560-49E1263D710A}" srcOrd="0" destOrd="0" presId="urn:microsoft.com/office/officeart/2005/8/layout/bList2"/>
    <dgm:cxn modelId="{FDD8C836-8F93-40FE-B6D6-965CE656B730}" type="presOf" srcId="{442B3059-E476-4B18-A1D1-3FDC579B4219}" destId="{FD7176C6-1665-4B8A-9220-5433BCE0C8F7}" srcOrd="0" destOrd="0" presId="urn:microsoft.com/office/officeart/2005/8/layout/bList2"/>
    <dgm:cxn modelId="{3E3FF4D5-6F02-44D4-A864-9F0CE32EAE1E}" type="presParOf" srcId="{B086D26A-2CE4-49D6-8DBE-1E2DF052FE32}" destId="{49683B7A-A572-4B16-A747-6547DBB387D8}" srcOrd="0" destOrd="0" presId="urn:microsoft.com/office/officeart/2005/8/layout/bList2"/>
    <dgm:cxn modelId="{799F6635-4DC4-44FD-876C-F3C92E30226D}" type="presParOf" srcId="{49683B7A-A572-4B16-A747-6547DBB387D8}" destId="{1E10A9EF-23A8-4540-A560-49E1263D710A}" srcOrd="0" destOrd="0" presId="urn:microsoft.com/office/officeart/2005/8/layout/bList2"/>
    <dgm:cxn modelId="{61E13007-7717-4D5A-BE13-22BA818156EB}" type="presParOf" srcId="{49683B7A-A572-4B16-A747-6547DBB387D8}" destId="{ECF8CFF6-8D8F-4AFC-870B-57783DD0AA50}" srcOrd="1" destOrd="0" presId="urn:microsoft.com/office/officeart/2005/8/layout/bList2"/>
    <dgm:cxn modelId="{25F7F887-B50E-44A7-810A-0857656FC4BC}" type="presParOf" srcId="{49683B7A-A572-4B16-A747-6547DBB387D8}" destId="{A54D3FE5-CCDA-4CCA-906C-CFA9E52D1396}" srcOrd="2" destOrd="0" presId="urn:microsoft.com/office/officeart/2005/8/layout/bList2"/>
    <dgm:cxn modelId="{EBABF3C0-06F9-4F77-BFCA-03514577E296}" type="presParOf" srcId="{49683B7A-A572-4B16-A747-6547DBB387D8}" destId="{B751685F-5328-4092-86EA-24147D1AF2FC}" srcOrd="3" destOrd="0" presId="urn:microsoft.com/office/officeart/2005/8/layout/bList2"/>
    <dgm:cxn modelId="{E19C4237-2409-44D1-90F6-3CB9BD6F4CCE}" type="presParOf" srcId="{B086D26A-2CE4-49D6-8DBE-1E2DF052FE32}" destId="{67B85E63-037D-4AE7-A2BC-C3168DBA5313}" srcOrd="1" destOrd="0" presId="urn:microsoft.com/office/officeart/2005/8/layout/bList2"/>
    <dgm:cxn modelId="{DEA78F9F-9CBA-4598-931C-65D4A81D1BF7}" type="presParOf" srcId="{B086D26A-2CE4-49D6-8DBE-1E2DF052FE32}" destId="{76951DCE-1EBC-443E-87D3-ADFCD9737C7B}" srcOrd="2" destOrd="0" presId="urn:microsoft.com/office/officeart/2005/8/layout/bList2"/>
    <dgm:cxn modelId="{49233695-9E49-4FE6-90DF-25C367D2D263}" type="presParOf" srcId="{76951DCE-1EBC-443E-87D3-ADFCD9737C7B}" destId="{FD7176C6-1665-4B8A-9220-5433BCE0C8F7}" srcOrd="0" destOrd="0" presId="urn:microsoft.com/office/officeart/2005/8/layout/bList2"/>
    <dgm:cxn modelId="{75194E9E-EF0F-4DB3-80EC-F9CD7D52577D}" type="presParOf" srcId="{76951DCE-1EBC-443E-87D3-ADFCD9737C7B}" destId="{94CBDC3E-F16B-4D3D-B2DC-192F49F54B47}" srcOrd="1" destOrd="0" presId="urn:microsoft.com/office/officeart/2005/8/layout/bList2"/>
    <dgm:cxn modelId="{CBFD7F27-BDD1-46A7-8C11-189DFB490B96}" type="presParOf" srcId="{76951DCE-1EBC-443E-87D3-ADFCD9737C7B}" destId="{5F6C927A-7584-4A5B-B2D3-3E3A617C7174}" srcOrd="2" destOrd="0" presId="urn:microsoft.com/office/officeart/2005/8/layout/bList2"/>
    <dgm:cxn modelId="{AFB7C581-3B2B-4509-A390-C995D55B76BB}" type="presParOf" srcId="{76951DCE-1EBC-443E-87D3-ADFCD9737C7B}" destId="{FCCA45A5-28CB-4FF3-B3CC-4104C6D48968}" srcOrd="3" destOrd="0" presId="urn:microsoft.com/office/officeart/2005/8/layout/bList2"/>
    <dgm:cxn modelId="{D9619C12-B789-46C7-8170-9F4A57500DB4}" type="presParOf" srcId="{B086D26A-2CE4-49D6-8DBE-1E2DF052FE32}" destId="{5123D01F-1739-4415-AC37-EBB1396EF8DE}" srcOrd="3" destOrd="0" presId="urn:microsoft.com/office/officeart/2005/8/layout/bList2"/>
    <dgm:cxn modelId="{09391B32-5B69-4C5F-AA8D-44956A38EE03}" type="presParOf" srcId="{B086D26A-2CE4-49D6-8DBE-1E2DF052FE32}" destId="{B4119EFF-5CA1-46BD-8E73-3C456882D140}" srcOrd="4" destOrd="0" presId="urn:microsoft.com/office/officeart/2005/8/layout/bList2"/>
    <dgm:cxn modelId="{87F32BC7-524A-4002-8D9B-1E0D0AB6FCDF}" type="presParOf" srcId="{B4119EFF-5CA1-46BD-8E73-3C456882D140}" destId="{AE7257AC-58AB-45C2-81E2-D33A1B5C2243}" srcOrd="0" destOrd="0" presId="urn:microsoft.com/office/officeart/2005/8/layout/bList2"/>
    <dgm:cxn modelId="{3211F8B4-96AE-4AAC-814D-A65089598415}" type="presParOf" srcId="{B4119EFF-5CA1-46BD-8E73-3C456882D140}" destId="{DF120951-73B9-4F68-BFD3-ECF074F56084}" srcOrd="1" destOrd="0" presId="urn:microsoft.com/office/officeart/2005/8/layout/bList2"/>
    <dgm:cxn modelId="{A772C93E-C8D7-471A-A48E-BA45F186E111}" type="presParOf" srcId="{B4119EFF-5CA1-46BD-8E73-3C456882D140}" destId="{CD52124A-D099-4BFF-8786-40E2C99F6BBD}" srcOrd="2" destOrd="0" presId="urn:microsoft.com/office/officeart/2005/8/layout/bList2"/>
    <dgm:cxn modelId="{7710D44F-8B5E-4C3C-8A0B-A47C10B0DD28}" type="presParOf" srcId="{B4119EFF-5CA1-46BD-8E73-3C456882D140}" destId="{9CCC8F09-A334-48F7-98CB-33DC3492D7B0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3782643-8DC3-4D71-A1C6-6C3BDE2D9A21}" type="doc">
      <dgm:prSet loTypeId="urn:microsoft.com/office/officeart/2005/8/layout/vList2" loCatId="list" qsTypeId="urn:microsoft.com/office/officeart/2005/8/quickstyle/simple3" qsCatId="simple" csTypeId="urn:microsoft.com/office/officeart/2005/8/colors/accent6_5" csCatId="accent6" phldr="1"/>
      <dgm:spPr/>
      <dgm:t>
        <a:bodyPr/>
        <a:lstStyle/>
        <a:p>
          <a:endParaRPr lang="hr-HR"/>
        </a:p>
      </dgm:t>
    </dgm:pt>
    <dgm:pt modelId="{0751D348-74CA-4FFB-84DE-AA09C27633A5}">
      <dgm:prSet phldrT="[Text]" custT="1"/>
      <dgm:spPr/>
      <dgm:t>
        <a:bodyPr/>
        <a:lstStyle/>
        <a:p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Psihološke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teorije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spominju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fiksaciju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infantilnim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osnovama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neurozu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te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sociopatsku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strukturu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ličnosti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kao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osnove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koje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vanjske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frustracije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izazivaju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anksioznost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gdje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uzimanjem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dolazi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do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ublaženja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napetosti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euforizacije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endParaRPr lang="hr-HR" sz="2000" dirty="0">
            <a:latin typeface="Arial" panose="020B0604020202020204" pitchFamily="34" charset="0"/>
            <a:ea typeface="MS Mincho" panose="02020609040205080304" pitchFamily="49" charset="-128"/>
            <a:cs typeface="Arial" panose="020B0604020202020204" pitchFamily="34" charset="0"/>
          </a:endParaRPr>
        </a:p>
        <a:p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Mnogi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psihoanalitičari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tvrde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da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alkoholičari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ranom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djetinjstvu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doživjeli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frustracije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što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njih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uvjetovalo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fiksaciju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oralnu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fazu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razvoja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gdje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im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omogućava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brza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oralna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zadovoljstva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osjećaj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sigurnosti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endParaRPr lang="hr-HR" sz="2000" dirty="0">
            <a:latin typeface="Arial" panose="020B0604020202020204" pitchFamily="34" charset="0"/>
            <a:ea typeface="MS Mincho" panose="02020609040205080304" pitchFamily="49" charset="-128"/>
            <a:cs typeface="Arial" panose="020B0604020202020204" pitchFamily="34" charset="0"/>
          </a:endParaRPr>
        </a:p>
        <a:p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Dubokom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regresijom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fiksacijom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oralnoj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fazi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analitičari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objašnjavaju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neuspjehe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individualnim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pokušajima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liječenja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alkoholizma</a:t>
          </a:r>
          <a:r>
            <a:rPr lang="en-US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246CA3-508B-4C7A-AD0F-C6AA678281CC}" type="parTrans" cxnId="{A4E76457-54A6-466F-9494-FBAC4A34D4CB}">
      <dgm:prSet/>
      <dgm:spPr/>
      <dgm:t>
        <a:bodyPr/>
        <a:lstStyle/>
        <a:p>
          <a:endParaRPr lang="hr-HR"/>
        </a:p>
      </dgm:t>
    </dgm:pt>
    <dgm:pt modelId="{8C59213C-20A0-4132-9788-FD89FB39813D}" type="sibTrans" cxnId="{A4E76457-54A6-466F-9494-FBAC4A34D4CB}">
      <dgm:prSet/>
      <dgm:spPr/>
      <dgm:t>
        <a:bodyPr/>
        <a:lstStyle/>
        <a:p>
          <a:endParaRPr lang="hr-HR"/>
        </a:p>
      </dgm:t>
    </dgm:pt>
    <dgm:pt modelId="{3DE1FB9E-2DB8-4715-92A9-399ADDADFB1F}">
      <dgm:prSet phldrT="[Text]" phldr="1"/>
      <dgm:spPr/>
      <dgm:t>
        <a:bodyPr/>
        <a:lstStyle/>
        <a:p>
          <a:endParaRPr lang="hr-HR" dirty="0"/>
        </a:p>
      </dgm:t>
    </dgm:pt>
    <dgm:pt modelId="{3FDD74CC-2701-4AE8-8DD0-0F71F49BB1E4}" type="parTrans" cxnId="{F4402B98-2EED-4B20-9614-EA66AC88FA99}">
      <dgm:prSet/>
      <dgm:spPr/>
      <dgm:t>
        <a:bodyPr/>
        <a:lstStyle/>
        <a:p>
          <a:endParaRPr lang="hr-HR"/>
        </a:p>
      </dgm:t>
    </dgm:pt>
    <dgm:pt modelId="{B2A3516D-098F-419F-8775-687C564C712F}" type="sibTrans" cxnId="{F4402B98-2EED-4B20-9614-EA66AC88FA99}">
      <dgm:prSet/>
      <dgm:spPr/>
      <dgm:t>
        <a:bodyPr/>
        <a:lstStyle/>
        <a:p>
          <a:endParaRPr lang="hr-HR"/>
        </a:p>
      </dgm:t>
    </dgm:pt>
    <dgm:pt modelId="{8C839AEB-60B6-4FFF-A174-2E9E788AA8F9}" type="pres">
      <dgm:prSet presAssocID="{E3782643-8DC3-4D71-A1C6-6C3BDE2D9A2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6E92F7-E5FC-4DBF-91D5-047EEFDA0033}" type="pres">
      <dgm:prSet presAssocID="{0751D348-74CA-4FFB-84DE-AA09C27633A5}" presName="parentText" presStyleLbl="node1" presStyleIdx="0" presStyleCnt="1" custLinFactNeighborY="5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9D56D2-87B0-431E-91AB-1F719742A7DC}" type="pres">
      <dgm:prSet presAssocID="{0751D348-74CA-4FFB-84DE-AA09C27633A5}" presName="childText" presStyleLbl="revTx" presStyleIdx="0" presStyleCnt="1" custLinFactNeighborY="118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E76457-54A6-466F-9494-FBAC4A34D4CB}" srcId="{E3782643-8DC3-4D71-A1C6-6C3BDE2D9A21}" destId="{0751D348-74CA-4FFB-84DE-AA09C27633A5}" srcOrd="0" destOrd="0" parTransId="{4C246CA3-508B-4C7A-AD0F-C6AA678281CC}" sibTransId="{8C59213C-20A0-4132-9788-FD89FB39813D}"/>
    <dgm:cxn modelId="{F4402B98-2EED-4B20-9614-EA66AC88FA99}" srcId="{0751D348-74CA-4FFB-84DE-AA09C27633A5}" destId="{3DE1FB9E-2DB8-4715-92A9-399ADDADFB1F}" srcOrd="0" destOrd="0" parTransId="{3FDD74CC-2701-4AE8-8DD0-0F71F49BB1E4}" sibTransId="{B2A3516D-098F-419F-8775-687C564C712F}"/>
    <dgm:cxn modelId="{7D9885B7-F6DD-488F-9179-586E6CF15ECE}" type="presOf" srcId="{3DE1FB9E-2DB8-4715-92A9-399ADDADFB1F}" destId="{D59D56D2-87B0-431E-91AB-1F719742A7DC}" srcOrd="0" destOrd="0" presId="urn:microsoft.com/office/officeart/2005/8/layout/vList2"/>
    <dgm:cxn modelId="{7E978E9D-243A-4950-9138-477839D3D60B}" type="presOf" srcId="{E3782643-8DC3-4D71-A1C6-6C3BDE2D9A21}" destId="{8C839AEB-60B6-4FFF-A174-2E9E788AA8F9}" srcOrd="0" destOrd="0" presId="urn:microsoft.com/office/officeart/2005/8/layout/vList2"/>
    <dgm:cxn modelId="{F4FE6575-D2FC-42EB-AA06-2D94516A9200}" type="presOf" srcId="{0751D348-74CA-4FFB-84DE-AA09C27633A5}" destId="{226E92F7-E5FC-4DBF-91D5-047EEFDA0033}" srcOrd="0" destOrd="0" presId="urn:microsoft.com/office/officeart/2005/8/layout/vList2"/>
    <dgm:cxn modelId="{4213DFF8-E975-4523-8953-D51773DF2F57}" type="presParOf" srcId="{8C839AEB-60B6-4FFF-A174-2E9E788AA8F9}" destId="{226E92F7-E5FC-4DBF-91D5-047EEFDA0033}" srcOrd="0" destOrd="0" presId="urn:microsoft.com/office/officeart/2005/8/layout/vList2"/>
    <dgm:cxn modelId="{5841381B-B173-46BD-8D2D-61B527CD2EC5}" type="presParOf" srcId="{8C839AEB-60B6-4FFF-A174-2E9E788AA8F9}" destId="{D59D56D2-87B0-431E-91AB-1F719742A7D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9D45A3-C617-4A20-9197-ECA7F80BFF1F}">
      <dsp:nvSpPr>
        <dsp:cNvPr id="0" name=""/>
        <dsp:cNvSpPr/>
      </dsp:nvSpPr>
      <dsp:spPr>
        <a:xfrm>
          <a:off x="0" y="918710"/>
          <a:ext cx="8128000" cy="1161944"/>
        </a:xfrm>
        <a:prstGeom prst="round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Alkohol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je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najraširenija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i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najdostupnija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psihoaktivna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tvar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,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čija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je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zlouporaba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socijalno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prihvaćena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hr-HR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400" kern="1200" dirty="0"/>
        </a:p>
      </dsp:txBody>
      <dsp:txXfrm>
        <a:off x="56721" y="975431"/>
        <a:ext cx="8014558" cy="1048502"/>
      </dsp:txXfrm>
    </dsp:sp>
    <dsp:sp modelId="{00FB82A0-7FFF-46C2-ACBD-EB17268C9EE4}">
      <dsp:nvSpPr>
        <dsp:cNvPr id="0" name=""/>
        <dsp:cNvSpPr/>
      </dsp:nvSpPr>
      <dsp:spPr>
        <a:xfrm>
          <a:off x="0" y="2264974"/>
          <a:ext cx="8128000" cy="1818180"/>
        </a:xfrm>
        <a:prstGeom prst="round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40000"/>
                <a:lumMod val="110000"/>
                <a:satMod val="105000"/>
                <a:tint val="67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-40000"/>
                <a:lumMod val="105000"/>
                <a:satMod val="103000"/>
                <a:tint val="73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4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Procjena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da u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Hrvatskoj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živi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oko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300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tisuća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ovisnika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o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alkoholu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počinje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se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piti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dobi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od 14 – 16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godina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 </a:t>
          </a:r>
          <a:endParaRPr lang="hr-HR" sz="2400" kern="1200" dirty="0">
            <a:latin typeface="Arial" panose="020B0604020202020204" pitchFamily="34" charset="0"/>
            <a:ea typeface="MS Mincho" panose="02020609040205080304" pitchFamily="49" charset="-128"/>
            <a:cs typeface="Arial" panose="020B0604020202020204" pitchFamily="34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Potrošnja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stanovniku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12,8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litara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godišnje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(EU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prosjek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10 </a:t>
          </a:r>
          <a:r>
            <a:rPr lang="en-US" sz="24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litara</a:t>
          </a:r>
          <a:r>
            <a:rPr lang="en-US" sz="24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). </a:t>
          </a:r>
          <a:endParaRPr lang="hr-HR" sz="2400" kern="1200" dirty="0"/>
        </a:p>
      </dsp:txBody>
      <dsp:txXfrm>
        <a:off x="88756" y="2353730"/>
        <a:ext cx="7950488" cy="164066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CB1349-454E-4A96-A781-B51CF2D9AF87}">
      <dsp:nvSpPr>
        <dsp:cNvPr id="0" name=""/>
        <dsp:cNvSpPr/>
      </dsp:nvSpPr>
      <dsp:spPr>
        <a:xfrm>
          <a:off x="898429" y="2751"/>
          <a:ext cx="2312736" cy="115636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ALKOHOLOM UZROKOVANI POREMEĆAJI</a:t>
          </a:r>
          <a:endParaRPr lang="hr-HR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32298" y="36620"/>
        <a:ext cx="2244998" cy="1088630"/>
      </dsp:txXfrm>
    </dsp:sp>
    <dsp:sp modelId="{89A33CA9-62E6-4B22-B93C-ADB282BB1AAB}">
      <dsp:nvSpPr>
        <dsp:cNvPr id="0" name=""/>
        <dsp:cNvSpPr/>
      </dsp:nvSpPr>
      <dsp:spPr>
        <a:xfrm>
          <a:off x="1129703" y="1159120"/>
          <a:ext cx="231273" cy="8672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7276"/>
              </a:lnTo>
              <a:lnTo>
                <a:pt x="231273" y="867276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D093B1-3D1B-40EA-AFC9-8BDEE6CD79A9}">
      <dsp:nvSpPr>
        <dsp:cNvPr id="0" name=""/>
        <dsp:cNvSpPr/>
      </dsp:nvSpPr>
      <dsp:spPr>
        <a:xfrm>
          <a:off x="1360977" y="1448212"/>
          <a:ext cx="4399749" cy="11563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1. I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zravnim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toksičnim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djelovanjem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mozak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 (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uključujući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intoksikaciju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apstinencijski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sindrom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delirijum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tremens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halucinozu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)</a:t>
          </a:r>
          <a:endParaRPr lang="hr-HR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94846" y="1482081"/>
        <a:ext cx="4332011" cy="1088630"/>
      </dsp:txXfrm>
    </dsp:sp>
    <dsp:sp modelId="{93351748-E13F-4F76-BAC0-BFBDF847C918}">
      <dsp:nvSpPr>
        <dsp:cNvPr id="0" name=""/>
        <dsp:cNvSpPr/>
      </dsp:nvSpPr>
      <dsp:spPr>
        <a:xfrm>
          <a:off x="1129703" y="1159120"/>
          <a:ext cx="231273" cy="23127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2736"/>
              </a:lnTo>
              <a:lnTo>
                <a:pt x="231273" y="2312736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6DFB27-B20E-48EC-9B5F-8CDBFC805CD3}">
      <dsp:nvSpPr>
        <dsp:cNvPr id="0" name=""/>
        <dsp:cNvSpPr/>
      </dsp:nvSpPr>
      <dsp:spPr>
        <a:xfrm>
          <a:off x="1360977" y="2893672"/>
          <a:ext cx="4399749" cy="11563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AutoNum type="arabicPeriod"/>
          </a:pPr>
          <a:r>
            <a:rPr lang="hr-HR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2. P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oremećaji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ponašanja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uzrokovani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alkoholom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(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zlouporaba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ovisnost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)</a:t>
          </a:r>
          <a:endParaRPr lang="hr-HR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94846" y="2927541"/>
        <a:ext cx="4332011" cy="1088630"/>
      </dsp:txXfrm>
    </dsp:sp>
    <dsp:sp modelId="{CACC78E8-B17C-47F6-953D-55D1F90000CA}">
      <dsp:nvSpPr>
        <dsp:cNvPr id="0" name=""/>
        <dsp:cNvSpPr/>
      </dsp:nvSpPr>
      <dsp:spPr>
        <a:xfrm>
          <a:off x="1129703" y="1159120"/>
          <a:ext cx="231273" cy="37581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8196"/>
              </a:lnTo>
              <a:lnTo>
                <a:pt x="231273" y="3758196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C6748-9CD5-4AF1-9ECD-6DF6BB8B8103}">
      <dsp:nvSpPr>
        <dsp:cNvPr id="0" name=""/>
        <dsp:cNvSpPr/>
      </dsp:nvSpPr>
      <dsp:spPr>
        <a:xfrm>
          <a:off x="1360977" y="4339132"/>
          <a:ext cx="4478123" cy="11563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AutoNum type="arabicPeriod"/>
          </a:pPr>
          <a:r>
            <a:rPr lang="hr-HR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3. P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oremećaji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trajnog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karaktera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uzrokovani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alkoholom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(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trajni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amnestički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poremećaj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demencija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Wernickeova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encefalopatija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Korsakovljev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sindrom</a:t>
          </a:r>
          <a:r>
            <a:rPr lang="en-US" sz="1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)</a:t>
          </a:r>
          <a:endParaRPr lang="hr-HR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94846" y="4373001"/>
        <a:ext cx="4410385" cy="108863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2847F7-A093-419E-BC6D-C15FF01D36F1}">
      <dsp:nvSpPr>
        <dsp:cNvPr id="0" name=""/>
        <dsp:cNvSpPr/>
      </dsp:nvSpPr>
      <dsp:spPr>
        <a:xfrm>
          <a:off x="0" y="0"/>
          <a:ext cx="10253619" cy="0"/>
        </a:xfrm>
        <a:prstGeom prst="line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4454A6-8479-4737-9795-9C16EA015A4A}">
      <dsp:nvSpPr>
        <dsp:cNvPr id="0" name=""/>
        <dsp:cNvSpPr/>
      </dsp:nvSpPr>
      <dsp:spPr>
        <a:xfrm>
          <a:off x="0" y="0"/>
          <a:ext cx="2050723" cy="61266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LIJEČENJE I REHABILITACIJA</a:t>
          </a:r>
          <a:endParaRPr lang="hr-HR" sz="1900" kern="1200" dirty="0"/>
        </a:p>
      </dsp:txBody>
      <dsp:txXfrm>
        <a:off x="0" y="0"/>
        <a:ext cx="2050723" cy="6126672"/>
      </dsp:txXfrm>
    </dsp:sp>
    <dsp:sp modelId="{10AD1B2B-C4C1-4A8C-BCC1-2A48715D0BFA}">
      <dsp:nvSpPr>
        <dsp:cNvPr id="0" name=""/>
        <dsp:cNvSpPr/>
      </dsp:nvSpPr>
      <dsp:spPr>
        <a:xfrm>
          <a:off x="2204528" y="72021"/>
          <a:ext cx="8049090" cy="14404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Alkoholizam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poremećaj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ponašanja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nastaje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polagano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često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godinama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prije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odlaska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endParaRPr lang="hr-HR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04528" y="72021"/>
        <a:ext cx="8049090" cy="1440426"/>
      </dsp:txXfrm>
    </dsp:sp>
    <dsp:sp modelId="{E31BE007-FF9E-4FB3-B822-8E632F2494B0}">
      <dsp:nvSpPr>
        <dsp:cNvPr id="0" name=""/>
        <dsp:cNvSpPr/>
      </dsp:nvSpPr>
      <dsp:spPr>
        <a:xfrm>
          <a:off x="2050723" y="1512447"/>
          <a:ext cx="8202895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EC597E-2178-4853-A2FE-414661CC9DC7}">
      <dsp:nvSpPr>
        <dsp:cNvPr id="0" name=""/>
        <dsp:cNvSpPr/>
      </dsp:nvSpPr>
      <dsp:spPr>
        <a:xfrm>
          <a:off x="2204528" y="1584468"/>
          <a:ext cx="8049090" cy="14404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Poznata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činjenica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da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alkoholizam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nije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samo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bolest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nego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stil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života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endParaRPr lang="hr-HR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04528" y="1584468"/>
        <a:ext cx="8049090" cy="1440426"/>
      </dsp:txXfrm>
    </dsp:sp>
    <dsp:sp modelId="{530E12F9-09A8-4B44-B859-D7BDF0A7957B}">
      <dsp:nvSpPr>
        <dsp:cNvPr id="0" name=""/>
        <dsp:cNvSpPr/>
      </dsp:nvSpPr>
      <dsp:spPr>
        <a:xfrm>
          <a:off x="2050723" y="3024894"/>
          <a:ext cx="8202895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1212B7-D2E9-4FC7-AB1D-4C6ED79B547B}">
      <dsp:nvSpPr>
        <dsp:cNvPr id="0" name=""/>
        <dsp:cNvSpPr/>
      </dsp:nvSpPr>
      <dsp:spPr>
        <a:xfrm>
          <a:off x="2204528" y="3096916"/>
          <a:ext cx="8049090" cy="14404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C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ilj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uz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naravno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prekid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pijenja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promjena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obrazaca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ponašanja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sređivanje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poboljšavanje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obiteljskih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radnih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društvenih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interakcija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04528" y="3096916"/>
        <a:ext cx="8049090" cy="1440426"/>
      </dsp:txXfrm>
    </dsp:sp>
    <dsp:sp modelId="{4665EE49-E36F-451F-9258-6BD4089DFD16}">
      <dsp:nvSpPr>
        <dsp:cNvPr id="0" name=""/>
        <dsp:cNvSpPr/>
      </dsp:nvSpPr>
      <dsp:spPr>
        <a:xfrm>
          <a:off x="2050723" y="4537342"/>
          <a:ext cx="8202895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EE11EA-8CF8-4A8B-B37F-6B5D9E50A386}">
      <dsp:nvSpPr>
        <dsp:cNvPr id="0" name=""/>
        <dsp:cNvSpPr/>
      </dsp:nvSpPr>
      <dsp:spPr>
        <a:xfrm>
          <a:off x="2204528" y="4609363"/>
          <a:ext cx="8049090" cy="14404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Cilj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suvremenog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psihijatrijskog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od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što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potpunija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reintegracija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društvu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uz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apsolutnu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apstinenciju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Ono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zahtjeva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multidisciplinarni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pristup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(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liječnici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medicinske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sestre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psiholozi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socijalni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radnici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radni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terapeuti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).</a:t>
          </a:r>
          <a:endParaRPr lang="hr-HR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04528" y="4609363"/>
        <a:ext cx="8049090" cy="1440426"/>
      </dsp:txXfrm>
    </dsp:sp>
    <dsp:sp modelId="{DE8FDF9B-73F8-431E-8159-D96DBFE389F9}">
      <dsp:nvSpPr>
        <dsp:cNvPr id="0" name=""/>
        <dsp:cNvSpPr/>
      </dsp:nvSpPr>
      <dsp:spPr>
        <a:xfrm>
          <a:off x="2050723" y="6049789"/>
          <a:ext cx="8202895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81534E-88E4-476F-9A16-55B7D8C09B6E}">
      <dsp:nvSpPr>
        <dsp:cNvPr id="0" name=""/>
        <dsp:cNvSpPr/>
      </dsp:nvSpPr>
      <dsp:spPr>
        <a:xfrm>
          <a:off x="0" y="0"/>
          <a:ext cx="10586720" cy="1684800"/>
        </a:xfrm>
        <a:prstGeom prst="round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Hrvatskoj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se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rehabilitacija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najčešće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provodi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kroz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stacionarno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parcijalnu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hospitalizaciju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grupe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samopomoći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2200" kern="1200" dirty="0">
            <a:latin typeface="Arial" panose="020B0604020202020204" pitchFamily="34" charset="0"/>
            <a:ea typeface="MS Mincho" panose="02020609040205080304" pitchFamily="49" charset="-128"/>
            <a:cs typeface="Arial" panose="020B0604020202020204" pitchFamily="34" charset="0"/>
          </a:endParaRP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Bolnička detoksikacija nije prihvaćena kao standardna mjera u liječenju alkoholičara.</a:t>
          </a:r>
          <a:endParaRPr lang="hr-HR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2245" y="82245"/>
        <a:ext cx="10422230" cy="1520310"/>
      </dsp:txXfrm>
    </dsp:sp>
    <dsp:sp modelId="{A0035269-D000-4740-8AFA-7DFBD3B011EA}">
      <dsp:nvSpPr>
        <dsp:cNvPr id="0" name=""/>
        <dsp:cNvSpPr/>
      </dsp:nvSpPr>
      <dsp:spPr>
        <a:xfrm>
          <a:off x="0" y="1697360"/>
          <a:ext cx="10586720" cy="248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6128" tIns="19050" rIns="106680" bIns="190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hr-HR" sz="1200" kern="1200" dirty="0"/>
        </a:p>
      </dsp:txBody>
      <dsp:txXfrm>
        <a:off x="0" y="1697360"/>
        <a:ext cx="10586720" cy="248400"/>
      </dsp:txXfrm>
    </dsp:sp>
    <dsp:sp modelId="{01332AC9-1DDB-4EB3-8C71-BA6B8EC89213}">
      <dsp:nvSpPr>
        <dsp:cNvPr id="0" name=""/>
        <dsp:cNvSpPr/>
      </dsp:nvSpPr>
      <dsp:spPr>
        <a:xfrm>
          <a:off x="0" y="1971904"/>
          <a:ext cx="10586720" cy="1684800"/>
        </a:xfrm>
        <a:prstGeom prst="round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40000"/>
                <a:lumMod val="110000"/>
                <a:satMod val="105000"/>
                <a:tint val="67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-40000"/>
                <a:lumMod val="105000"/>
                <a:satMod val="103000"/>
                <a:tint val="73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4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Loša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strana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bolničkog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da,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osim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što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ekonomski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nepovoljnija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da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izaziva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hospitalizam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gura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regresivnu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poziciju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pasivizira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Nakon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takve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pasivizacije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teže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vratiti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realitet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usmjeriti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ka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prihvaćanju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odgovornosti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svoje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liječnje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2245" y="2054149"/>
        <a:ext cx="10422230" cy="1520310"/>
      </dsp:txXfrm>
    </dsp:sp>
    <dsp:sp modelId="{FE330713-72BE-4F15-BEA8-365571FC3476}">
      <dsp:nvSpPr>
        <dsp:cNvPr id="0" name=""/>
        <dsp:cNvSpPr/>
      </dsp:nvSpPr>
      <dsp:spPr>
        <a:xfrm>
          <a:off x="0" y="3630560"/>
          <a:ext cx="10586720" cy="248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6128" tIns="19050" rIns="10668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hr-HR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630560"/>
        <a:ext cx="10586720" cy="24840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BAE6F-0869-4A9A-9F0B-ED43BC662A82}">
      <dsp:nvSpPr>
        <dsp:cNvPr id="0" name=""/>
        <dsp:cNvSpPr/>
      </dsp:nvSpPr>
      <dsp:spPr>
        <a:xfrm>
          <a:off x="609599" y="0"/>
          <a:ext cx="6908800" cy="5418667"/>
        </a:xfrm>
        <a:prstGeom prst="rightArrow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8EC087-EAA8-4B57-9C67-3A9BDE1E9495}">
      <dsp:nvSpPr>
        <dsp:cNvPr id="0" name=""/>
        <dsp:cNvSpPr/>
      </dsp:nvSpPr>
      <dsp:spPr>
        <a:xfrm>
          <a:off x="459680" y="1625600"/>
          <a:ext cx="3505200" cy="2167466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pristup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pomaganja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osobama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s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problemom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pijenja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po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načelima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samopomoći</a:t>
          </a:r>
          <a:r>
            <a:rPr lang="hr-HR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(KLA/AA)</a:t>
          </a:r>
          <a:endParaRPr lang="hr-HR" sz="2500" kern="1200" dirty="0"/>
        </a:p>
      </dsp:txBody>
      <dsp:txXfrm>
        <a:off x="565487" y="1731407"/>
        <a:ext cx="3293586" cy="1955852"/>
      </dsp:txXfrm>
    </dsp:sp>
    <dsp:sp modelId="{1508A25E-8EC1-4B6A-8534-692C5ABAED02}">
      <dsp:nvSpPr>
        <dsp:cNvPr id="0" name=""/>
        <dsp:cNvSpPr/>
      </dsp:nvSpPr>
      <dsp:spPr>
        <a:xfrm>
          <a:off x="4163119" y="1625600"/>
          <a:ext cx="3505200" cy="2167466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izmjena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stila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života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alkoholičara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njihovih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obitelji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te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usvajanje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zdravijeg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uspješnijeg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načina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5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funkcioniranja</a:t>
          </a:r>
          <a:r>
            <a:rPr lang="en-US" sz="25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endParaRPr lang="hr-HR" sz="2500" kern="1200" dirty="0"/>
        </a:p>
      </dsp:txBody>
      <dsp:txXfrm>
        <a:off x="4268926" y="1731407"/>
        <a:ext cx="3293586" cy="195585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FE2CD-FBA8-418C-B129-FD8D876F2662}">
      <dsp:nvSpPr>
        <dsp:cNvPr id="0" name=""/>
        <dsp:cNvSpPr/>
      </dsp:nvSpPr>
      <dsp:spPr>
        <a:xfrm>
          <a:off x="0" y="350568"/>
          <a:ext cx="8128000" cy="1977885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shade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latin typeface="Arial" panose="020B0604020202020204" pitchFamily="34" charset="0"/>
              <a:cs typeface="Arial" panose="020B0604020202020204" pitchFamily="34" charset="0"/>
            </a:rPr>
            <a:t>Otprilike 20 % ovisnika o alkoholu prestane piti bez ičije pomoći i bez ikakvog liječenja ostvaruju višegodišnju apstinenciju</a:t>
          </a:r>
          <a:endParaRPr lang="hr-HR" sz="2400" kern="1200" dirty="0"/>
        </a:p>
      </dsp:txBody>
      <dsp:txXfrm>
        <a:off x="96552" y="447120"/>
        <a:ext cx="7934896" cy="1784781"/>
      </dsp:txXfrm>
    </dsp:sp>
    <dsp:sp modelId="{3F4773F3-328D-448F-A9B5-9FFFA0E5D0EE}">
      <dsp:nvSpPr>
        <dsp:cNvPr id="0" name=""/>
        <dsp:cNvSpPr/>
      </dsp:nvSpPr>
      <dsp:spPr>
        <a:xfrm>
          <a:off x="0" y="2328453"/>
          <a:ext cx="8128000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hr-HR" sz="1800" kern="1200"/>
        </a:p>
      </dsp:txBody>
      <dsp:txXfrm>
        <a:off x="0" y="2328453"/>
        <a:ext cx="8128000" cy="380880"/>
      </dsp:txXfrm>
    </dsp:sp>
    <dsp:sp modelId="{90924666-473F-45EF-95B9-830809B126F4}">
      <dsp:nvSpPr>
        <dsp:cNvPr id="0" name=""/>
        <dsp:cNvSpPr/>
      </dsp:nvSpPr>
      <dsp:spPr>
        <a:xfrm>
          <a:off x="0" y="2709333"/>
          <a:ext cx="8128000" cy="1977885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368424"/>
                <a:satOff val="-16105"/>
                <a:lumOff val="4396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shade val="50000"/>
                <a:hueOff val="368424"/>
                <a:satOff val="-16105"/>
                <a:lumOff val="4396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shade val="50000"/>
                <a:hueOff val="368424"/>
                <a:satOff val="-16105"/>
                <a:lumOff val="4396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Ovisnici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o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alkoholu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koji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uspostavi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bolničke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apstinencije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nastave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pohađati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Klubove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liječenih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60 %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slučajeva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uspijevaju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održati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apstinenciju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toku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prve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godine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a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njih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40 % u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narednih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pet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godina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što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ipak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dobar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uspjeh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ako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znamo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da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alkoholizam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kronična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recidivirajuća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bolest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2300" kern="1200" dirty="0"/>
        </a:p>
      </dsp:txBody>
      <dsp:txXfrm>
        <a:off x="96552" y="2805885"/>
        <a:ext cx="7934896" cy="1784781"/>
      </dsp:txXfrm>
    </dsp:sp>
    <dsp:sp modelId="{68E7A886-D677-4186-8152-E9C865FDE457}">
      <dsp:nvSpPr>
        <dsp:cNvPr id="0" name=""/>
        <dsp:cNvSpPr/>
      </dsp:nvSpPr>
      <dsp:spPr>
        <a:xfrm>
          <a:off x="0" y="4687218"/>
          <a:ext cx="8128000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hr-HR" sz="1800" kern="1200"/>
        </a:p>
      </dsp:txBody>
      <dsp:txXfrm>
        <a:off x="0" y="4687218"/>
        <a:ext cx="8128000" cy="38088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20118D-48DE-44DC-BEF5-51EA5BA157DD}">
      <dsp:nvSpPr>
        <dsp:cNvPr id="0" name=""/>
        <dsp:cNvSpPr/>
      </dsp:nvSpPr>
      <dsp:spPr>
        <a:xfrm>
          <a:off x="2016170" y="4"/>
          <a:ext cx="6002822" cy="1205056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Apstinenti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oni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koji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nikad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nisu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pili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ne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namjeravaju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piti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To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populacija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koja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definirala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svj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stav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prema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alkoholu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U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ovu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grupu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ne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spadaju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alkoholičari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koji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apstiniraju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U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toj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skupini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ne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treba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poduzimati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nikakve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mjere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jer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zauzeli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svoje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stajalište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1600" kern="12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16170" y="4"/>
        <a:ext cx="6002822" cy="1205056"/>
      </dsp:txXfrm>
    </dsp:sp>
    <dsp:sp modelId="{7E3A1BF2-CD41-481A-8B0F-78671D10E107}">
      <dsp:nvSpPr>
        <dsp:cNvPr id="0" name=""/>
        <dsp:cNvSpPr/>
      </dsp:nvSpPr>
      <dsp:spPr>
        <a:xfrm>
          <a:off x="352692" y="4"/>
          <a:ext cx="1193006" cy="1205056"/>
        </a:xfrm>
        <a:prstGeom prst="rect">
          <a:avLst/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B33A69-279E-4B8A-82BE-AB620ACB7D72}">
      <dsp:nvSpPr>
        <dsp:cNvPr id="0" name=""/>
        <dsp:cNvSpPr/>
      </dsp:nvSpPr>
      <dsp:spPr>
        <a:xfrm>
          <a:off x="358073" y="1365671"/>
          <a:ext cx="6079450" cy="1205056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1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Umjereni</a:t>
          </a:r>
          <a:r>
            <a:rPr lang="en-US" sz="1900" b="1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1900" b="1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društveni</a:t>
          </a:r>
          <a:r>
            <a:rPr lang="en-US" sz="1900" b="1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1900" b="1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potrošači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najveća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najbitnija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skupina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Edukacija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ali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disciplinske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mjere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bi se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trebale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poduzimati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već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ovoj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populaciji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u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svrhu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prevencije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jer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10%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umjerenih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potrošača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budući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9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alkoholičari</a:t>
          </a:r>
          <a:r>
            <a:rPr lang="en-US" sz="19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1900" kern="12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8073" y="1365671"/>
        <a:ext cx="6079450" cy="1205056"/>
      </dsp:txXfrm>
    </dsp:sp>
    <dsp:sp modelId="{63800E5B-87A1-4386-957D-41E742E760B5}">
      <dsp:nvSpPr>
        <dsp:cNvPr id="0" name=""/>
        <dsp:cNvSpPr/>
      </dsp:nvSpPr>
      <dsp:spPr>
        <a:xfrm>
          <a:off x="6625833" y="1391796"/>
          <a:ext cx="1193006" cy="1205056"/>
        </a:xfrm>
        <a:prstGeom prst="rect">
          <a:avLst/>
        </a:prstGeom>
        <a:solidFill>
          <a:schemeClr val="accent6">
            <a:shade val="90000"/>
            <a:hueOff val="126624"/>
            <a:satOff val="-5058"/>
            <a:lumOff val="11730"/>
            <a:alphaOff val="-1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EC0D42-E39C-4263-A09B-397C65353C60}">
      <dsp:nvSpPr>
        <dsp:cNvPr id="0" name=""/>
        <dsp:cNvSpPr/>
      </dsp:nvSpPr>
      <dsp:spPr>
        <a:xfrm>
          <a:off x="1724407" y="2834876"/>
          <a:ext cx="6004714" cy="1205056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2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Alkoholičari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grupa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gdje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se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već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treba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provoditi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liječenje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ali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se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najčešće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poduzimaju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preventivne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disciplinske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mjere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uglavnom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prekasno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jer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bolest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već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svom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kroničnom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8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tijeku</a:t>
          </a:r>
          <a:r>
            <a:rPr lang="en-US" sz="18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1800" kern="12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24407" y="2834876"/>
        <a:ext cx="6004714" cy="1205056"/>
      </dsp:txXfrm>
    </dsp:sp>
    <dsp:sp modelId="{B0E324BD-348E-4E16-8F56-0E9E2B3F05EA}">
      <dsp:nvSpPr>
        <dsp:cNvPr id="0" name=""/>
        <dsp:cNvSpPr/>
      </dsp:nvSpPr>
      <dsp:spPr>
        <a:xfrm>
          <a:off x="365756" y="2782625"/>
          <a:ext cx="1193006" cy="1205056"/>
        </a:xfrm>
        <a:prstGeom prst="rect">
          <a:avLst/>
        </a:prstGeom>
        <a:solidFill>
          <a:schemeClr val="accent6">
            <a:shade val="90000"/>
            <a:hueOff val="253247"/>
            <a:satOff val="-10115"/>
            <a:lumOff val="23461"/>
            <a:alphaOff val="-3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E01092-09F7-431A-B676-19DFD8F8517C}">
      <dsp:nvSpPr>
        <dsp:cNvPr id="0" name=""/>
        <dsp:cNvSpPr/>
      </dsp:nvSpPr>
      <dsp:spPr>
        <a:xfrm>
          <a:off x="358073" y="4134264"/>
          <a:ext cx="6053339" cy="1205056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Alkoholičari</a:t>
          </a:r>
          <a:r>
            <a:rPr lang="en-US" sz="1600" b="1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 </a:t>
          </a:r>
          <a:r>
            <a:rPr lang="en-US" sz="1600" b="1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ireverzibilnim</a:t>
          </a:r>
          <a:r>
            <a:rPr lang="en-US" sz="1600" b="1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b="1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oštećenjima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skupina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kojoj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najčešće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započinje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liječenje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gdje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ovisnici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već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uznapredovalim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fazama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bolesti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uz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razna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tjelesna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duševna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oštećenja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Tjelesna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oštećenja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uglavnom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razlog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zbog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kojeg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ove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osobe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prvenstveno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završe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1600" kern="1200" dirty="0" err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bolnici</a:t>
          </a:r>
          <a:r>
            <a:rPr lang="en-US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1600" kern="12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ea typeface="MS Mincho" panose="02020609040205080304" pitchFamily="49" charset="-128"/>
            <a:cs typeface="Arial" panose="020B0604020202020204" pitchFamily="34" charset="0"/>
          </a:endParaRPr>
        </a:p>
      </dsp:txBody>
      <dsp:txXfrm>
        <a:off x="358073" y="4134264"/>
        <a:ext cx="6053339" cy="1205056"/>
      </dsp:txXfrm>
    </dsp:sp>
    <dsp:sp modelId="{719DC52D-504B-4439-ADC3-8C0F7478769D}">
      <dsp:nvSpPr>
        <dsp:cNvPr id="0" name=""/>
        <dsp:cNvSpPr/>
      </dsp:nvSpPr>
      <dsp:spPr>
        <a:xfrm>
          <a:off x="6782582" y="4147327"/>
          <a:ext cx="1193006" cy="1205056"/>
        </a:xfrm>
        <a:prstGeom prst="rect">
          <a:avLst/>
        </a:prstGeom>
        <a:solidFill>
          <a:schemeClr val="accent6">
            <a:shade val="90000"/>
            <a:hueOff val="379871"/>
            <a:satOff val="-15173"/>
            <a:lumOff val="35191"/>
            <a:alphaOff val="-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082A35-13C3-4824-9066-1397A5713743}">
      <dsp:nvSpPr>
        <dsp:cNvPr id="0" name=""/>
        <dsp:cNvSpPr/>
      </dsp:nvSpPr>
      <dsp:spPr>
        <a:xfrm>
          <a:off x="0" y="1883588"/>
          <a:ext cx="8128000" cy="2433600"/>
        </a:xfrm>
        <a:prstGeom prst="roundRect">
          <a:avLst/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latin typeface="Arial" panose="020B0604020202020204" pitchFamily="34" charset="0"/>
              <a:cs typeface="Arial" panose="020B0604020202020204" pitchFamily="34" charset="0"/>
            </a:rPr>
            <a:t>Društveno prihvatljivom potrošnjom alkoholnih pića (kontrolirano pijenje)</a:t>
          </a:r>
          <a:br>
            <a:rPr lang="hr-HR" sz="240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hr-HR" sz="2400" kern="1200" dirty="0">
              <a:latin typeface="Arial" panose="020B0604020202020204" pitchFamily="34" charset="0"/>
              <a:cs typeface="Arial" panose="020B0604020202020204" pitchFamily="34" charset="0"/>
            </a:rPr>
            <a:t>smatra se pijenje ne više od jednog i pol pića za žene i tri pića za muškarce,  </a:t>
          </a:r>
          <a:br>
            <a:rPr lang="hr-HR" sz="240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hr-HR" sz="2400" kern="1200" dirty="0">
              <a:latin typeface="Arial" panose="020B0604020202020204" pitchFamily="34" charset="0"/>
              <a:cs typeface="Arial" panose="020B0604020202020204" pitchFamily="34" charset="0"/>
            </a:rPr>
            <a:t>s time da jedno piće definiraju kao količinu od 8-12 g alkohola.</a:t>
          </a:r>
          <a:endParaRPr lang="hr-HR" sz="2400" kern="1200" dirty="0"/>
        </a:p>
      </dsp:txBody>
      <dsp:txXfrm>
        <a:off x="118799" y="2002387"/>
        <a:ext cx="7890402" cy="2196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65C199-247A-44D7-99AB-42B7FB94DC65}">
      <dsp:nvSpPr>
        <dsp:cNvPr id="0" name=""/>
        <dsp:cNvSpPr/>
      </dsp:nvSpPr>
      <dsp:spPr>
        <a:xfrm>
          <a:off x="0" y="338247"/>
          <a:ext cx="3222186" cy="457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511BDA-2FA5-4E35-B385-24671739FA48}">
      <dsp:nvSpPr>
        <dsp:cNvPr id="0" name=""/>
        <dsp:cNvSpPr/>
      </dsp:nvSpPr>
      <dsp:spPr>
        <a:xfrm>
          <a:off x="0" y="63927"/>
          <a:ext cx="7036683" cy="2128597"/>
        </a:xfrm>
        <a:prstGeom prst="round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5545" tIns="0" rIns="19554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Svjetsk</a:t>
          </a:r>
          <a:r>
            <a:rPr lang="hr-HR" sz="2000" kern="1200" dirty="0">
              <a:latin typeface="Arial" panose="020B0604020202020204" pitchFamily="34" charset="0"/>
              <a:cs typeface="Arial" panose="020B0604020202020204" pitchFamily="34" charset="0"/>
            </a:rPr>
            <a:t>a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hr-HR" sz="2000" kern="1200" dirty="0">
              <a:latin typeface="Arial" panose="020B0604020202020204" pitchFamily="34" charset="0"/>
              <a:cs typeface="Arial" panose="020B0604020202020204" pitchFamily="34" charset="0"/>
            </a:rPr>
            <a:t>zdravstvena organizacija  (WHO) tek je 1952. godine definirala alkoholizam kao </a:t>
          </a:r>
          <a:r>
            <a:rPr lang="hr-HR" sz="2000" kern="1200">
              <a:latin typeface="Arial" panose="020B0604020202020204" pitchFamily="34" charset="0"/>
              <a:cs typeface="Arial" panose="020B0604020202020204" pitchFamily="34" charset="0"/>
            </a:rPr>
            <a:t>bolest </a:t>
          </a:r>
          <a:r>
            <a:rPr lang="hr-HR" sz="2000" kern="1200" smtClean="0">
              <a:latin typeface="Arial" panose="020B0604020202020204" pitchFamily="34" charset="0"/>
              <a:cs typeface="Arial" panose="020B0604020202020204" pitchFamily="34" charset="0"/>
            </a:rPr>
            <a:t>ovisnosti </a:t>
          </a:r>
          <a:r>
            <a:rPr lang="hr-HR" sz="2000" kern="1200" dirty="0">
              <a:latin typeface="Arial" panose="020B0604020202020204" pitchFamily="34" charset="0"/>
              <a:cs typeface="Arial" panose="020B0604020202020204" pitchFamily="34" charset="0"/>
            </a:rPr>
            <a:t>s organskim i psihičkim komplikacijama.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800" kern="1200" dirty="0"/>
        </a:p>
      </dsp:txBody>
      <dsp:txXfrm>
        <a:off x="103910" y="167837"/>
        <a:ext cx="6828863" cy="1920777"/>
      </dsp:txXfrm>
    </dsp:sp>
    <dsp:sp modelId="{534B06F4-20D2-467B-AA07-1443E80E8A62}">
      <dsp:nvSpPr>
        <dsp:cNvPr id="0" name=""/>
        <dsp:cNvSpPr/>
      </dsp:nvSpPr>
      <dsp:spPr>
        <a:xfrm>
          <a:off x="783780" y="3917229"/>
          <a:ext cx="1715597" cy="20349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4C4F46-A544-4C46-9830-E24A6DD1347B}">
      <dsp:nvSpPr>
        <dsp:cNvPr id="0" name=""/>
        <dsp:cNvSpPr/>
      </dsp:nvSpPr>
      <dsp:spPr>
        <a:xfrm>
          <a:off x="11480" y="2350709"/>
          <a:ext cx="7026497" cy="2530836"/>
        </a:xfrm>
        <a:prstGeom prst="round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40000"/>
                <a:lumMod val="110000"/>
                <a:satMod val="105000"/>
                <a:tint val="67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-40000"/>
                <a:lumMod val="105000"/>
                <a:satMod val="103000"/>
                <a:tint val="73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4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5545" tIns="0" rIns="19554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i="0" kern="1200" dirty="0">
              <a:latin typeface="Arial" panose="020B0604020202020204" pitchFamily="34" charset="0"/>
              <a:cs typeface="Arial" panose="020B0604020202020204" pitchFamily="34" charset="0"/>
            </a:rPr>
            <a:t>„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Kroni</a:t>
          </a:r>
          <a:r>
            <a:rPr lang="hr-HR" sz="2000" i="0" kern="1200" dirty="0">
              <a:latin typeface="Arial" panose="020B0604020202020204" pitchFamily="34" charset="0"/>
              <a:cs typeface="Arial" panose="020B0604020202020204" pitchFamily="34" charset="0"/>
            </a:rPr>
            <a:t>čn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im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alkoholičarom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smatra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se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osoba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u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koje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se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zbog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prekomjernog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pijenja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alkoholnih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pića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razvila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psihička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i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/</a:t>
          </a:r>
          <a:r>
            <a:rPr lang="hr-HR" sz="2000" i="0" kern="1200" dirty="0">
              <a:latin typeface="Arial" panose="020B0604020202020204" pitchFamily="34" charset="0"/>
              <a:cs typeface="Arial" panose="020B0604020202020204" pitchFamily="34" charset="0"/>
            </a:rPr>
            <a:t>ili fizička ovisnost o alkoholu i u koje su nastupili poremećaji ponašanja, oštećenja fizičkog i psihičkog zdravlja te pogoršanje socijalnog i materijalnog stanja.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hr-HR" sz="200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5025" y="2474254"/>
        <a:ext cx="6779407" cy="22837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2F765D-4A33-487D-9ABD-CE15BCE6EC34}">
      <dsp:nvSpPr>
        <dsp:cNvPr id="0" name=""/>
        <dsp:cNvSpPr/>
      </dsp:nvSpPr>
      <dsp:spPr>
        <a:xfrm>
          <a:off x="550361" y="0"/>
          <a:ext cx="8702961" cy="569878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hr-HR" sz="2800" b="1" kern="1200" dirty="0">
            <a:latin typeface="Cambria" panose="02040503050406030204" pitchFamily="18" charset="0"/>
            <a:ea typeface="MS Mincho" panose="02020609040205080304" pitchFamily="49" charset="-128"/>
            <a:cs typeface="Times New Roman" panose="02020603050405020304" pitchFamily="18" charset="0"/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800" b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VRSTE OVISNIKA O ALKOHOLU</a:t>
          </a:r>
          <a:endParaRPr lang="hr-HR" sz="2800" kern="1200" dirty="0">
            <a:latin typeface="Cambria" panose="02040503050406030204" pitchFamily="18" charset="0"/>
            <a:ea typeface="MS Mincho" panose="02020609040205080304" pitchFamily="49" charset="-128"/>
            <a:cs typeface="Times New Roman" panose="02020603050405020304" pitchFamily="18" charset="0"/>
          </a:endParaRPr>
        </a:p>
        <a:p>
          <a:pPr marL="0" lvl="0" algn="l" defTabSz="2222500">
            <a:lnSpc>
              <a:spcPct val="90000"/>
            </a:lnSpc>
            <a:spcBef>
              <a:spcPct val="0"/>
            </a:spcBef>
            <a:buNone/>
          </a:pPr>
          <a:endParaRPr lang="hr-HR" sz="3600" kern="1200" dirty="0"/>
        </a:p>
      </dsp:txBody>
      <dsp:txXfrm>
        <a:off x="578180" y="27819"/>
        <a:ext cx="8647323" cy="514240"/>
      </dsp:txXfrm>
    </dsp:sp>
    <dsp:sp modelId="{25E90439-0984-4B90-8BBE-545528982074}">
      <dsp:nvSpPr>
        <dsp:cNvPr id="0" name=""/>
        <dsp:cNvSpPr/>
      </dsp:nvSpPr>
      <dsp:spPr>
        <a:xfrm>
          <a:off x="0" y="867159"/>
          <a:ext cx="9582332" cy="3278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239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000" b="1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1. </a:t>
          </a:r>
          <a:r>
            <a:rPr lang="en-US" sz="2000" b="1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Primarni</a:t>
          </a:r>
          <a:r>
            <a:rPr lang="en-US" sz="2000" b="1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tip</a:t>
          </a:r>
          <a:r>
            <a:rPr lang="hr-HR" sz="2000" b="1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:</a:t>
          </a:r>
          <a:endParaRPr lang="hr-H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ovisnost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se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razvija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kasnije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najčešće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u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srednjoj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životnoj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dobi</a:t>
          </a:r>
          <a:endParaRPr lang="hr-H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•"/>
          </a:pP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nemaju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obiteljsko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genetsko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opterećenje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prekomjernim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pijenjem</a:t>
          </a:r>
          <a:endParaRPr lang="hr-H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•"/>
          </a:pP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ne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pokazuju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znakove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smetnji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ponašanja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tijekom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djetinjstva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kao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rizičnih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činitelja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za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skretanje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ka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alkoholizmu</a:t>
          </a:r>
          <a:endParaRPr lang="hr-H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•"/>
          </a:pPr>
          <a:r>
            <a:rPr lang="hr-HR" sz="2000" b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2. </a:t>
          </a:r>
          <a:r>
            <a:rPr lang="en-US" sz="2000" b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Tip </a:t>
          </a:r>
          <a:r>
            <a:rPr lang="en-US" sz="2000" b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simptomatskih</a:t>
          </a:r>
          <a:r>
            <a:rPr lang="en-US" sz="2000" b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b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alkoholičara</a:t>
          </a:r>
          <a:r>
            <a:rPr lang="en-US" sz="2000" b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( </a:t>
          </a:r>
          <a:r>
            <a:rPr lang="en-US" sz="2000" b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sekundarni</a:t>
          </a:r>
          <a:r>
            <a:rPr lang="en-US" sz="2000" b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) :</a:t>
          </a:r>
          <a:endParaRPr lang="hr-HR" sz="18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glavna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značajka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je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da se u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podlozi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nalazi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psihički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poremećaj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zbog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kojeg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osobe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piju</a:t>
          </a:r>
          <a:r>
            <a:rPr lang="hr-HR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(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anksioznost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,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poremećaj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ličnosti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,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depresija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,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druge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ovisnosti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)</a:t>
          </a:r>
          <a:endParaRPr lang="hr-HR" sz="2000" kern="1200" dirty="0">
            <a:latin typeface="Cambria" panose="02040503050406030204" pitchFamily="18" charset="0"/>
            <a:ea typeface="MS Mincho" panose="02020609040205080304" pitchFamily="49" charset="-128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osobe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koje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imaju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opterećenje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prisutnošću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alkoholizma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u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obitelji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iz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koje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su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potekli</a:t>
          </a:r>
          <a:endParaRPr lang="hr-HR" sz="2000" kern="1200" dirty="0">
            <a:latin typeface="Cambria" panose="02040503050406030204" pitchFamily="18" charset="0"/>
            <a:ea typeface="MS Mincho" panose="02020609040205080304" pitchFamily="49" charset="-128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ovisnost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se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razvija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rano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,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razvoj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je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ubrzan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redovito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pored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psihološke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se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javlja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fizička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ovisnost</a:t>
          </a:r>
          <a:endParaRPr lang="hr-HR" sz="2000" kern="1200" dirty="0">
            <a:latin typeface="Cambria" panose="02040503050406030204" pitchFamily="18" charset="0"/>
            <a:ea typeface="MS Mincho" panose="02020609040205080304" pitchFamily="49" charset="-128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razliku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od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primarnog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tipa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,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ovaj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tip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nerado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prihvaća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liječenje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, a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kad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mu se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podvrgne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ono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je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sa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značajno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manje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uspjeha</a:t>
          </a:r>
          <a:r>
            <a:rPr lang="en-US" sz="20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.</a:t>
          </a:r>
          <a:endParaRPr lang="hr-HR" sz="2000" kern="1200" dirty="0">
            <a:latin typeface="Cambria" panose="02040503050406030204" pitchFamily="18" charset="0"/>
            <a:ea typeface="MS Mincho" panose="02020609040205080304" pitchFamily="49" charset="-128"/>
            <a:cs typeface="Times New Roman" panose="02020603050405020304" pitchFamily="18" charset="0"/>
          </a:endParaRP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buChar char="••"/>
          </a:pPr>
          <a:endParaRPr lang="hr-HR" sz="1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ts val="1000"/>
            </a:spcAft>
            <a:buChar char="••"/>
          </a:pPr>
          <a:endParaRPr lang="hr-HR" sz="2000" b="1" kern="1200" dirty="0">
            <a:latin typeface="Arial" panose="020B0604020202020204" pitchFamily="34" charset="0"/>
            <a:ea typeface="MS Mincho" panose="02020609040205080304" pitchFamily="49" charset="-128"/>
            <a:cs typeface="Arial" panose="020B0604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buChar char="••"/>
          </a:pPr>
          <a:endParaRPr lang="hr-HR" sz="3200" kern="1200" dirty="0"/>
        </a:p>
      </dsp:txBody>
      <dsp:txXfrm>
        <a:off x="0" y="867159"/>
        <a:ext cx="9582332" cy="32789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9CA4BB-33E4-4028-9408-A4EDF609E157}">
      <dsp:nvSpPr>
        <dsp:cNvPr id="0" name=""/>
        <dsp:cNvSpPr/>
      </dsp:nvSpPr>
      <dsp:spPr>
        <a:xfrm>
          <a:off x="0" y="5417203"/>
          <a:ext cx="8128000" cy="0"/>
        </a:xfrm>
        <a:prstGeom prst="line">
          <a:avLst/>
        </a:pr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C5BADF-94ED-4210-B9C4-5842FAA0E86A}">
      <dsp:nvSpPr>
        <dsp:cNvPr id="0" name=""/>
        <dsp:cNvSpPr/>
      </dsp:nvSpPr>
      <dsp:spPr>
        <a:xfrm>
          <a:off x="0" y="3789797"/>
          <a:ext cx="8128000" cy="0"/>
        </a:xfrm>
        <a:prstGeom prst="line">
          <a:avLst/>
        </a:pr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D915BD-942A-4AC4-9B22-A0A3F60F97BD}">
      <dsp:nvSpPr>
        <dsp:cNvPr id="0" name=""/>
        <dsp:cNvSpPr/>
      </dsp:nvSpPr>
      <dsp:spPr>
        <a:xfrm>
          <a:off x="0" y="2162392"/>
          <a:ext cx="8128000" cy="0"/>
        </a:xfrm>
        <a:prstGeom prst="line">
          <a:avLst/>
        </a:pr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08FCC6-4129-471F-8DE7-00ACC57CD977}">
      <dsp:nvSpPr>
        <dsp:cNvPr id="0" name=""/>
        <dsp:cNvSpPr/>
      </dsp:nvSpPr>
      <dsp:spPr>
        <a:xfrm>
          <a:off x="0" y="534986"/>
          <a:ext cx="8128000" cy="0"/>
        </a:xfrm>
        <a:prstGeom prst="line">
          <a:avLst/>
        </a:pr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F93F3D-AAAC-463F-B4F3-8D9316740416}">
      <dsp:nvSpPr>
        <dsp:cNvPr id="0" name=""/>
        <dsp:cNvSpPr/>
      </dsp:nvSpPr>
      <dsp:spPr>
        <a:xfrm>
          <a:off x="2113279" y="1463"/>
          <a:ext cx="6014720" cy="533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i="1" u="sng" kern="1200" dirty="0" err="1"/>
            <a:t>Ovisnost</a:t>
          </a:r>
          <a:r>
            <a:rPr lang="en-US" sz="2500" i="1" u="sng" kern="1200" dirty="0"/>
            <a:t> </a:t>
          </a:r>
          <a:r>
            <a:rPr lang="en-US" sz="2500" i="1" u="sng" kern="1200" dirty="0" err="1"/>
            <a:t>antisocijalnih</a:t>
          </a:r>
          <a:r>
            <a:rPr lang="en-US" sz="2500" i="1" u="sng" kern="1200" dirty="0"/>
            <a:t> </a:t>
          </a:r>
          <a:r>
            <a:rPr lang="en-US" sz="2500" i="1" u="sng" kern="1200" dirty="0" err="1"/>
            <a:t>psihopatskih</a:t>
          </a:r>
          <a:r>
            <a:rPr lang="en-US" sz="2500" i="1" u="sng" kern="1200" dirty="0"/>
            <a:t> </a:t>
          </a:r>
          <a:r>
            <a:rPr lang="en-US" sz="2500" i="1" u="sng" kern="1200" dirty="0" err="1"/>
            <a:t>osobnosti</a:t>
          </a:r>
          <a:endParaRPr lang="hr-HR" sz="2500" kern="1200" dirty="0"/>
        </a:p>
      </dsp:txBody>
      <dsp:txXfrm>
        <a:off x="2113279" y="1463"/>
        <a:ext cx="6014720" cy="533523"/>
      </dsp:txXfrm>
    </dsp:sp>
    <dsp:sp modelId="{5E0CAECE-620A-4B14-AC0F-92A37244DC53}">
      <dsp:nvSpPr>
        <dsp:cNvPr id="0" name=""/>
        <dsp:cNvSpPr/>
      </dsp:nvSpPr>
      <dsp:spPr>
        <a:xfrm>
          <a:off x="0" y="1463"/>
          <a:ext cx="2113280" cy="533523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/>
            <a:t>1.</a:t>
          </a:r>
        </a:p>
      </dsp:txBody>
      <dsp:txXfrm>
        <a:off x="26049" y="27512"/>
        <a:ext cx="2061182" cy="507474"/>
      </dsp:txXfrm>
    </dsp:sp>
    <dsp:sp modelId="{69AEBAA9-E831-4A15-842B-289727310587}">
      <dsp:nvSpPr>
        <dsp:cNvPr id="0" name=""/>
        <dsp:cNvSpPr/>
      </dsp:nvSpPr>
      <dsp:spPr>
        <a:xfrm>
          <a:off x="0" y="534986"/>
          <a:ext cx="8128000" cy="10672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/>
            <a:t>dominantno</a:t>
          </a:r>
          <a:r>
            <a:rPr lang="en-US" sz="2000" kern="1200" dirty="0"/>
            <a:t> </a:t>
          </a:r>
          <a:r>
            <a:rPr lang="en-US" sz="2000" kern="1200" dirty="0" err="1"/>
            <a:t>muškog</a:t>
          </a:r>
          <a:r>
            <a:rPr lang="en-US" sz="2000" kern="1200" dirty="0"/>
            <a:t> </a:t>
          </a:r>
          <a:r>
            <a:rPr lang="en-US" sz="2000" kern="1200" dirty="0" err="1"/>
            <a:t>spola</a:t>
          </a:r>
          <a:r>
            <a:rPr lang="en-US" sz="2000" kern="1200" dirty="0"/>
            <a:t>,</a:t>
          </a:r>
          <a:r>
            <a:rPr lang="hr-HR" sz="2000" kern="1200" dirty="0"/>
            <a:t> </a:t>
          </a:r>
          <a:r>
            <a:rPr lang="en-US" sz="2000" kern="1200" dirty="0"/>
            <a:t>rani </a:t>
          </a:r>
          <a:r>
            <a:rPr lang="en-US" sz="2000" kern="1200" dirty="0" err="1"/>
            <a:t>razvoj</a:t>
          </a:r>
          <a:r>
            <a:rPr lang="en-US" sz="2000" kern="1200" dirty="0"/>
            <a:t> </a:t>
          </a:r>
          <a:r>
            <a:rPr lang="en-US" sz="2000" kern="1200" dirty="0" err="1"/>
            <a:t>ovisnosti</a:t>
          </a:r>
          <a:r>
            <a:rPr lang="en-US" sz="2000" kern="1200" dirty="0"/>
            <a:t>,</a:t>
          </a:r>
          <a:r>
            <a:rPr lang="hr-HR" sz="2000" kern="1200" dirty="0"/>
            <a:t> </a:t>
          </a:r>
          <a:r>
            <a:rPr lang="en-US" sz="2000" kern="1200" dirty="0"/>
            <a:t>rani </a:t>
          </a:r>
          <a:r>
            <a:rPr lang="en-US" sz="2000" kern="1200" dirty="0" err="1"/>
            <a:t>razvoj</a:t>
          </a:r>
          <a:r>
            <a:rPr lang="en-US" sz="2000" kern="1200" dirty="0"/>
            <a:t> </a:t>
          </a:r>
          <a:r>
            <a:rPr lang="en-US" sz="2000" kern="1200" dirty="0" err="1"/>
            <a:t>komplikacija</a:t>
          </a:r>
          <a:r>
            <a:rPr lang="en-US" sz="2000" kern="1200" dirty="0"/>
            <a:t> </a:t>
          </a:r>
          <a:r>
            <a:rPr lang="en-US" sz="2000" kern="1200" dirty="0" err="1"/>
            <a:t>ovisnosti</a:t>
          </a:r>
          <a:r>
            <a:rPr lang="en-US" sz="2000" kern="1200" dirty="0"/>
            <a:t>,</a:t>
          </a:r>
          <a:r>
            <a:rPr lang="hr-HR" sz="2000" kern="1200" dirty="0"/>
            <a:t> </a:t>
          </a:r>
          <a:r>
            <a:rPr lang="en-US" sz="2000" kern="1200" dirty="0" err="1"/>
            <a:t>socijalno</a:t>
          </a:r>
          <a:r>
            <a:rPr lang="en-US" sz="2000" kern="1200" dirty="0"/>
            <a:t> </a:t>
          </a:r>
          <a:r>
            <a:rPr lang="en-US" sz="2000" kern="1200" dirty="0" err="1"/>
            <a:t>psiholoških</a:t>
          </a:r>
          <a:r>
            <a:rPr lang="en-US" sz="2000" kern="1200" dirty="0"/>
            <a:t> </a:t>
          </a:r>
          <a:r>
            <a:rPr lang="en-US" sz="2000" kern="1200" dirty="0" err="1"/>
            <a:t>upadnosti</a:t>
          </a:r>
          <a:r>
            <a:rPr lang="en-US" sz="2000" kern="1200" dirty="0"/>
            <a:t>,</a:t>
          </a:r>
          <a:r>
            <a:rPr lang="hr-HR" sz="2000" kern="1200" dirty="0"/>
            <a:t> </a:t>
          </a:r>
          <a:r>
            <a:rPr lang="en-US" sz="2000" kern="1200" dirty="0" err="1"/>
            <a:t>izrazito</a:t>
          </a:r>
          <a:r>
            <a:rPr lang="en-US" sz="2000" kern="1200" dirty="0"/>
            <a:t> </a:t>
          </a:r>
          <a:r>
            <a:rPr lang="en-US" sz="2000" kern="1200" dirty="0" err="1"/>
            <a:t>loše</a:t>
          </a:r>
          <a:r>
            <a:rPr lang="en-US" sz="2000" kern="1200" dirty="0"/>
            <a:t> </a:t>
          </a:r>
          <a:r>
            <a:rPr lang="en-US" sz="2000" kern="1200" dirty="0" err="1"/>
            <a:t>prognoze</a:t>
          </a:r>
          <a:r>
            <a:rPr lang="en-US" sz="2000" kern="1200" dirty="0"/>
            <a:t> </a:t>
          </a:r>
          <a:r>
            <a:rPr lang="en-US" sz="2000" kern="1200" dirty="0" err="1"/>
            <a:t>i</a:t>
          </a:r>
          <a:r>
            <a:rPr lang="en-US" sz="2000" kern="1200" dirty="0"/>
            <a:t> </a:t>
          </a:r>
          <a:r>
            <a:rPr lang="en-US" sz="2000" kern="1200" dirty="0" err="1"/>
            <a:t>ishoda</a:t>
          </a:r>
          <a:r>
            <a:rPr lang="en-US" sz="2000" kern="1200" dirty="0"/>
            <a:t>,</a:t>
          </a:r>
          <a:endParaRPr lang="hr-HR" sz="2000" kern="1200" dirty="0"/>
        </a:p>
      </dsp:txBody>
      <dsp:txXfrm>
        <a:off x="0" y="534986"/>
        <a:ext cx="8128000" cy="1067206"/>
      </dsp:txXfrm>
    </dsp:sp>
    <dsp:sp modelId="{78B9DD66-1FBD-4D3E-AFA0-64AF75FBE087}">
      <dsp:nvSpPr>
        <dsp:cNvPr id="0" name=""/>
        <dsp:cNvSpPr/>
      </dsp:nvSpPr>
      <dsp:spPr>
        <a:xfrm>
          <a:off x="2113279" y="1628869"/>
          <a:ext cx="6014720" cy="533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i="1" u="sng" kern="1200" dirty="0" err="1"/>
            <a:t>Razvojno</a:t>
          </a:r>
          <a:r>
            <a:rPr lang="en-US" sz="2500" i="1" u="sng" kern="1200" dirty="0"/>
            <a:t> </a:t>
          </a:r>
          <a:r>
            <a:rPr lang="en-US" sz="2500" i="1" u="sng" kern="1200" dirty="0" err="1"/>
            <a:t>kumulativna</a:t>
          </a:r>
          <a:r>
            <a:rPr lang="en-US" sz="2500" i="1" u="sng" kern="1200" dirty="0"/>
            <a:t> </a:t>
          </a:r>
          <a:r>
            <a:rPr lang="en-US" sz="2500" i="1" u="sng" kern="1200" dirty="0" err="1"/>
            <a:t>bolest</a:t>
          </a:r>
          <a:r>
            <a:rPr lang="en-US" sz="2500" i="1" u="sng" kern="1200" dirty="0"/>
            <a:t> </a:t>
          </a:r>
          <a:r>
            <a:rPr lang="en-US" sz="2500" i="1" u="sng" kern="1200" dirty="0" err="1"/>
            <a:t>ovisnosti</a:t>
          </a:r>
          <a:endParaRPr lang="hr-HR" sz="2500" kern="1200" dirty="0"/>
        </a:p>
      </dsp:txBody>
      <dsp:txXfrm>
        <a:off x="2113279" y="1628869"/>
        <a:ext cx="6014720" cy="533523"/>
      </dsp:txXfrm>
    </dsp:sp>
    <dsp:sp modelId="{9280DADF-D2AB-4456-BB6A-E678B4602896}">
      <dsp:nvSpPr>
        <dsp:cNvPr id="0" name=""/>
        <dsp:cNvSpPr/>
      </dsp:nvSpPr>
      <dsp:spPr>
        <a:xfrm>
          <a:off x="0" y="1628869"/>
          <a:ext cx="2113280" cy="533523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13333"/>
                <a:lumMod val="110000"/>
                <a:satMod val="105000"/>
                <a:tint val="67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-13333"/>
                <a:lumMod val="105000"/>
                <a:satMod val="103000"/>
                <a:tint val="73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13333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alpha val="90000"/>
              <a:hueOff val="0"/>
              <a:satOff val="0"/>
              <a:lumOff val="0"/>
              <a:alphaOff val="-13333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/>
            <a:t>2.</a:t>
          </a:r>
        </a:p>
      </dsp:txBody>
      <dsp:txXfrm>
        <a:off x="26049" y="1654918"/>
        <a:ext cx="2061182" cy="507474"/>
      </dsp:txXfrm>
    </dsp:sp>
    <dsp:sp modelId="{CE7E6FFB-F0AC-4F82-8F0C-80459716BBB0}">
      <dsp:nvSpPr>
        <dsp:cNvPr id="0" name=""/>
        <dsp:cNvSpPr/>
      </dsp:nvSpPr>
      <dsp:spPr>
        <a:xfrm>
          <a:off x="0" y="2162392"/>
          <a:ext cx="8128000" cy="10672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/>
            <a:t>temeljno</a:t>
          </a:r>
          <a:r>
            <a:rPr lang="en-US" sz="2000" kern="1200" dirty="0"/>
            <a:t> </a:t>
          </a:r>
          <a:r>
            <a:rPr lang="en-US" sz="2000" kern="1200" dirty="0" err="1"/>
            <a:t>muška</a:t>
          </a:r>
          <a:r>
            <a:rPr lang="en-US" sz="2000" kern="1200" dirty="0"/>
            <a:t> </a:t>
          </a:r>
          <a:r>
            <a:rPr lang="en-US" sz="2000" kern="1200" dirty="0" err="1"/>
            <a:t>ovisnost</a:t>
          </a:r>
          <a:r>
            <a:rPr lang="en-US" sz="2000" kern="1200" dirty="0"/>
            <a:t>,</a:t>
          </a:r>
          <a:r>
            <a:rPr lang="hr-HR" sz="2000" kern="1200" dirty="0"/>
            <a:t> </a:t>
          </a:r>
          <a:r>
            <a:rPr lang="en-US" sz="2000" kern="1200" dirty="0" err="1"/>
            <a:t>nekomplicirana</a:t>
          </a:r>
          <a:r>
            <a:rPr lang="en-US" sz="2000" kern="1200" dirty="0"/>
            <a:t> </a:t>
          </a:r>
          <a:r>
            <a:rPr lang="en-US" sz="2000" kern="1200" dirty="0" err="1"/>
            <a:t>osobnom</a:t>
          </a:r>
          <a:r>
            <a:rPr lang="en-US" sz="2000" kern="1200" dirty="0"/>
            <a:t> </a:t>
          </a:r>
          <a:r>
            <a:rPr lang="en-US" sz="2000" kern="1200" dirty="0" err="1"/>
            <a:t>psihopatologijom</a:t>
          </a:r>
          <a:r>
            <a:rPr lang="en-US" sz="2000" kern="1200" dirty="0"/>
            <a:t>,</a:t>
          </a:r>
          <a:r>
            <a:rPr lang="hr-HR" sz="2000" kern="1200" dirty="0"/>
            <a:t> </a:t>
          </a:r>
          <a:r>
            <a:rPr lang="en-US" sz="2000" kern="1200" dirty="0" err="1"/>
            <a:t>izrasta</a:t>
          </a:r>
          <a:r>
            <a:rPr lang="en-US" sz="2000" kern="1200" dirty="0"/>
            <a:t> </a:t>
          </a:r>
          <a:r>
            <a:rPr lang="en-US" sz="2000" kern="1200" dirty="0" err="1"/>
            <a:t>iz</a:t>
          </a:r>
          <a:r>
            <a:rPr lang="en-US" sz="2000" kern="1200" dirty="0"/>
            <a:t> </a:t>
          </a:r>
          <a:r>
            <a:rPr lang="en-US" sz="2000" kern="1200" dirty="0" err="1"/>
            <a:t>društveno</a:t>
          </a:r>
          <a:r>
            <a:rPr lang="en-US" sz="2000" kern="1200" dirty="0"/>
            <a:t> </a:t>
          </a:r>
          <a:r>
            <a:rPr lang="en-US" sz="2000" kern="1200" dirty="0" err="1"/>
            <a:t>dopuštenog</a:t>
          </a:r>
          <a:r>
            <a:rPr lang="en-US" sz="2000" kern="1200" dirty="0"/>
            <a:t> </a:t>
          </a:r>
          <a:r>
            <a:rPr lang="en-US" sz="2000" kern="1200" dirty="0" err="1"/>
            <a:t>pijenja</a:t>
          </a:r>
          <a:r>
            <a:rPr lang="en-US" sz="2000" kern="1200" dirty="0"/>
            <a:t> </a:t>
          </a:r>
          <a:r>
            <a:rPr lang="en-US" sz="2000" kern="1200" dirty="0" err="1"/>
            <a:t>i</a:t>
          </a:r>
          <a:r>
            <a:rPr lang="en-US" sz="2000" kern="1200" dirty="0"/>
            <a:t> </a:t>
          </a:r>
          <a:r>
            <a:rPr lang="en-US" sz="2000" kern="1200" dirty="0" err="1"/>
            <a:t>tolerancije</a:t>
          </a:r>
          <a:r>
            <a:rPr lang="en-US" sz="2000" kern="1200" dirty="0"/>
            <a:t> da se </a:t>
          </a:r>
          <a:r>
            <a:rPr lang="en-US" sz="2000" kern="1200" dirty="0" err="1"/>
            <a:t>unutar</a:t>
          </a:r>
          <a:r>
            <a:rPr lang="en-US" sz="2000" kern="1200" dirty="0"/>
            <a:t> </a:t>
          </a:r>
          <a:r>
            <a:rPr lang="en-US" sz="2000" kern="1200" dirty="0" err="1"/>
            <a:t>istog</a:t>
          </a:r>
          <a:r>
            <a:rPr lang="en-US" sz="2000" kern="1200" dirty="0"/>
            <a:t> </a:t>
          </a:r>
          <a:r>
            <a:rPr lang="en-US" sz="2000" kern="1200" dirty="0" err="1"/>
            <a:t>modela</a:t>
          </a:r>
          <a:r>
            <a:rPr lang="en-US" sz="2000" kern="1200" dirty="0"/>
            <a:t> </a:t>
          </a:r>
          <a:r>
            <a:rPr lang="en-US" sz="2000" kern="1200" dirty="0" err="1"/>
            <a:t>pije</a:t>
          </a:r>
          <a:r>
            <a:rPr lang="en-US" sz="2000" kern="1200" dirty="0"/>
            <a:t> </a:t>
          </a:r>
          <a:r>
            <a:rPr lang="en-US" sz="2000" kern="1200" dirty="0" err="1"/>
            <a:t>prekomjerno</a:t>
          </a:r>
          <a:endParaRPr lang="hr-HR" sz="2000" kern="1200" dirty="0"/>
        </a:p>
      </dsp:txBody>
      <dsp:txXfrm>
        <a:off x="0" y="2162392"/>
        <a:ext cx="8128000" cy="1067206"/>
      </dsp:txXfrm>
    </dsp:sp>
    <dsp:sp modelId="{4521245C-FA96-4F6B-AA3A-06A8DE23F84A}">
      <dsp:nvSpPr>
        <dsp:cNvPr id="0" name=""/>
        <dsp:cNvSpPr/>
      </dsp:nvSpPr>
      <dsp:spPr>
        <a:xfrm>
          <a:off x="2113279" y="3256274"/>
          <a:ext cx="6014720" cy="533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i="1" u="sng" kern="1200" dirty="0" err="1"/>
            <a:t>Simptomatska</a:t>
          </a:r>
          <a:r>
            <a:rPr lang="en-US" sz="2500" i="1" u="sng" kern="1200" dirty="0"/>
            <a:t> </a:t>
          </a:r>
          <a:r>
            <a:rPr lang="en-US" sz="2500" i="1" u="sng" kern="1200" dirty="0" err="1"/>
            <a:t>ovisnost</a:t>
          </a:r>
          <a:endParaRPr lang="hr-HR" sz="2500" kern="1200" dirty="0"/>
        </a:p>
      </dsp:txBody>
      <dsp:txXfrm>
        <a:off x="2113279" y="3256274"/>
        <a:ext cx="6014720" cy="533523"/>
      </dsp:txXfrm>
    </dsp:sp>
    <dsp:sp modelId="{D0075529-3BF4-433B-A9E7-6B4A9B2996C1}">
      <dsp:nvSpPr>
        <dsp:cNvPr id="0" name=""/>
        <dsp:cNvSpPr/>
      </dsp:nvSpPr>
      <dsp:spPr>
        <a:xfrm>
          <a:off x="0" y="3256274"/>
          <a:ext cx="2113280" cy="533523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26667"/>
                <a:lumMod val="110000"/>
                <a:satMod val="105000"/>
                <a:tint val="67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-26667"/>
                <a:lumMod val="105000"/>
                <a:satMod val="103000"/>
                <a:tint val="73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26667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alpha val="90000"/>
              <a:hueOff val="0"/>
              <a:satOff val="0"/>
              <a:lumOff val="0"/>
              <a:alphaOff val="-26667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/>
            <a:t>3.</a:t>
          </a:r>
        </a:p>
      </dsp:txBody>
      <dsp:txXfrm>
        <a:off x="26049" y="3282323"/>
        <a:ext cx="2061182" cy="507474"/>
      </dsp:txXfrm>
    </dsp:sp>
    <dsp:sp modelId="{533D99B6-06B7-4277-BAFD-610E7A47D2F8}">
      <dsp:nvSpPr>
        <dsp:cNvPr id="0" name=""/>
        <dsp:cNvSpPr/>
      </dsp:nvSpPr>
      <dsp:spPr>
        <a:xfrm>
          <a:off x="0" y="3789797"/>
          <a:ext cx="8128000" cy="10672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/>
            <a:t>temeljno</a:t>
          </a:r>
          <a:r>
            <a:rPr lang="en-US" sz="2000" kern="1200" dirty="0"/>
            <a:t> </a:t>
          </a:r>
          <a:r>
            <a:rPr lang="en-US" sz="2000" kern="1200" dirty="0" err="1"/>
            <a:t>alkoholizam</a:t>
          </a:r>
          <a:r>
            <a:rPr lang="en-US" sz="2000" kern="1200" dirty="0"/>
            <a:t> </a:t>
          </a:r>
          <a:r>
            <a:rPr lang="en-US" sz="2000" kern="1200" dirty="0" err="1"/>
            <a:t>žena</a:t>
          </a:r>
          <a:r>
            <a:rPr lang="en-US" sz="2000" kern="1200" dirty="0"/>
            <a:t>,</a:t>
          </a:r>
          <a:r>
            <a:rPr lang="hr-HR" sz="2000" kern="1200" dirty="0"/>
            <a:t> </a:t>
          </a:r>
          <a:r>
            <a:rPr lang="en-US" sz="2000" kern="1200" dirty="0" err="1"/>
            <a:t>prekomjerno</a:t>
          </a:r>
          <a:r>
            <a:rPr lang="en-US" sz="2000" kern="1200" dirty="0"/>
            <a:t> </a:t>
          </a:r>
          <a:r>
            <a:rPr lang="en-US" sz="2000" kern="1200" dirty="0" err="1"/>
            <a:t>pijenje</a:t>
          </a:r>
          <a:r>
            <a:rPr lang="en-US" sz="2000" kern="1200" dirty="0"/>
            <a:t> </a:t>
          </a:r>
          <a:r>
            <a:rPr lang="en-US" sz="2000" kern="1200" dirty="0" err="1"/>
            <a:t>kojim</a:t>
          </a:r>
          <a:r>
            <a:rPr lang="en-US" sz="2000" kern="1200" dirty="0"/>
            <a:t> se </a:t>
          </a:r>
          <a:r>
            <a:rPr lang="en-US" sz="2000" kern="1200" dirty="0" err="1"/>
            <a:t>otklanjaju</a:t>
          </a:r>
          <a:r>
            <a:rPr lang="en-US" sz="2000" kern="1200" dirty="0"/>
            <a:t> </a:t>
          </a:r>
          <a:r>
            <a:rPr lang="en-US" sz="2000" kern="1200" dirty="0" err="1"/>
            <a:t>stanja</a:t>
          </a:r>
          <a:r>
            <a:rPr lang="en-US" sz="2000" kern="1200" dirty="0"/>
            <a:t> </a:t>
          </a:r>
          <a:r>
            <a:rPr lang="en-US" sz="2000" kern="1200" dirty="0" err="1"/>
            <a:t>depresije</a:t>
          </a:r>
          <a:r>
            <a:rPr lang="en-US" sz="2000" kern="1200" dirty="0"/>
            <a:t>, </a:t>
          </a:r>
          <a:r>
            <a:rPr lang="en-US" sz="2000" kern="1200" dirty="0" err="1"/>
            <a:t>frustracije</a:t>
          </a:r>
          <a:r>
            <a:rPr lang="en-US" sz="2000" kern="1200" dirty="0"/>
            <a:t>, </a:t>
          </a:r>
          <a:r>
            <a:rPr lang="en-US" sz="2000" kern="1200" dirty="0" err="1"/>
            <a:t>dosade</a:t>
          </a:r>
          <a:r>
            <a:rPr lang="en-US" sz="2000" kern="1200" dirty="0"/>
            <a:t>, </a:t>
          </a:r>
          <a:r>
            <a:rPr lang="en-US" sz="2000" kern="1200" dirty="0" err="1"/>
            <a:t>praznine</a:t>
          </a:r>
          <a:r>
            <a:rPr lang="en-US" sz="2000" kern="1200" dirty="0"/>
            <a:t> </a:t>
          </a:r>
          <a:r>
            <a:rPr lang="en-US" sz="2000" kern="1200" dirty="0" err="1"/>
            <a:t>i</a:t>
          </a:r>
          <a:r>
            <a:rPr lang="en-US" sz="2000" kern="1200" dirty="0"/>
            <a:t> sl.</a:t>
          </a:r>
          <a:endParaRPr lang="hr-HR" sz="2000" kern="1200" dirty="0"/>
        </a:p>
      </dsp:txBody>
      <dsp:txXfrm>
        <a:off x="0" y="3789797"/>
        <a:ext cx="8128000" cy="1067206"/>
      </dsp:txXfrm>
    </dsp:sp>
    <dsp:sp modelId="{274252A9-5CF8-4AAF-B9F9-CDB11225B8DD}">
      <dsp:nvSpPr>
        <dsp:cNvPr id="0" name=""/>
        <dsp:cNvSpPr/>
      </dsp:nvSpPr>
      <dsp:spPr>
        <a:xfrm>
          <a:off x="2113279" y="4883680"/>
          <a:ext cx="6014720" cy="533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0C4EA0-4D41-4707-9F35-C448D4A4A75C}">
      <dsp:nvSpPr>
        <dsp:cNvPr id="0" name=""/>
        <dsp:cNvSpPr/>
      </dsp:nvSpPr>
      <dsp:spPr>
        <a:xfrm>
          <a:off x="0" y="4883680"/>
          <a:ext cx="2113280" cy="533523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40000"/>
                <a:lumMod val="110000"/>
                <a:satMod val="105000"/>
                <a:tint val="67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-40000"/>
                <a:lumMod val="105000"/>
                <a:satMod val="103000"/>
                <a:tint val="73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4000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/>
            <a:t>4.</a:t>
          </a:r>
        </a:p>
      </dsp:txBody>
      <dsp:txXfrm>
        <a:off x="26049" y="4909729"/>
        <a:ext cx="2061182" cy="5074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630F10-8727-40DF-8295-1A99EA7718BA}">
      <dsp:nvSpPr>
        <dsp:cNvPr id="0" name=""/>
        <dsp:cNvSpPr/>
      </dsp:nvSpPr>
      <dsp:spPr>
        <a:xfrm>
          <a:off x="1501135" y="2063"/>
          <a:ext cx="1804846" cy="9024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CAGE </a:t>
          </a:r>
          <a:r>
            <a:rPr lang="en-US" sz="28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upitnik</a:t>
          </a:r>
          <a:endParaRPr lang="hr-HR" sz="2800" kern="1200" dirty="0"/>
        </a:p>
      </dsp:txBody>
      <dsp:txXfrm>
        <a:off x="1527566" y="28494"/>
        <a:ext cx="1751984" cy="849561"/>
      </dsp:txXfrm>
    </dsp:sp>
    <dsp:sp modelId="{377D12E2-EE37-4A76-8F78-808BF17C5FC6}">
      <dsp:nvSpPr>
        <dsp:cNvPr id="0" name=""/>
        <dsp:cNvSpPr/>
      </dsp:nvSpPr>
      <dsp:spPr>
        <a:xfrm>
          <a:off x="1681619" y="904486"/>
          <a:ext cx="180484" cy="676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6817"/>
              </a:lnTo>
              <a:lnTo>
                <a:pt x="180484" y="676817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9E07D9-3B97-4627-9CB7-865DB5F474CF}">
      <dsp:nvSpPr>
        <dsp:cNvPr id="0" name=""/>
        <dsp:cNvSpPr/>
      </dsp:nvSpPr>
      <dsp:spPr>
        <a:xfrm>
          <a:off x="1862104" y="1130092"/>
          <a:ext cx="3067300" cy="9024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b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J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este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li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ikada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osjećali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da bi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trebali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smanjiti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pijenje</a:t>
          </a:r>
          <a:r>
            <a:rPr lang="hr-HR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?</a:t>
          </a:r>
          <a:endParaRPr lang="hr-HR" sz="1900" kern="1200" dirty="0"/>
        </a:p>
      </dsp:txBody>
      <dsp:txXfrm>
        <a:off x="1888535" y="1156523"/>
        <a:ext cx="3014438" cy="849561"/>
      </dsp:txXfrm>
    </dsp:sp>
    <dsp:sp modelId="{75BD5662-0DED-4C92-B841-0C54E1CF0A93}">
      <dsp:nvSpPr>
        <dsp:cNvPr id="0" name=""/>
        <dsp:cNvSpPr/>
      </dsp:nvSpPr>
      <dsp:spPr>
        <a:xfrm>
          <a:off x="1681619" y="904486"/>
          <a:ext cx="180484" cy="1804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4846"/>
              </a:lnTo>
              <a:lnTo>
                <a:pt x="180484" y="1804846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B19D4A-91A7-4591-93A6-17CE62243DC7}">
      <dsp:nvSpPr>
        <dsp:cNvPr id="0" name=""/>
        <dsp:cNvSpPr/>
      </dsp:nvSpPr>
      <dsp:spPr>
        <a:xfrm>
          <a:off x="1862104" y="2258121"/>
          <a:ext cx="3645703" cy="9024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alpha val="90000"/>
              <a:hueOff val="0"/>
              <a:satOff val="0"/>
              <a:lumOff val="0"/>
              <a:alphaOff val="-13333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Kritiziraju li ljudi često vaše pijenje?</a:t>
          </a:r>
          <a:endParaRPr lang="hr-HR" sz="1900" kern="1200" dirty="0"/>
        </a:p>
      </dsp:txBody>
      <dsp:txXfrm>
        <a:off x="1888535" y="2284552"/>
        <a:ext cx="3592841" cy="849561"/>
      </dsp:txXfrm>
    </dsp:sp>
    <dsp:sp modelId="{7A910587-6BDC-4BE7-AC0E-4342A8D6263F}">
      <dsp:nvSpPr>
        <dsp:cNvPr id="0" name=""/>
        <dsp:cNvSpPr/>
      </dsp:nvSpPr>
      <dsp:spPr>
        <a:xfrm>
          <a:off x="1681619" y="904486"/>
          <a:ext cx="180484" cy="29328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2875"/>
              </a:lnTo>
              <a:lnTo>
                <a:pt x="180484" y="2932875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A966B2-054C-4B9C-95D8-E95E146E5F09}">
      <dsp:nvSpPr>
        <dsp:cNvPr id="0" name=""/>
        <dsp:cNvSpPr/>
      </dsp:nvSpPr>
      <dsp:spPr>
        <a:xfrm>
          <a:off x="1862104" y="3386151"/>
          <a:ext cx="6148694" cy="9024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alpha val="90000"/>
              <a:hueOff val="0"/>
              <a:satOff val="0"/>
              <a:lumOff val="0"/>
              <a:alphaOff val="-26667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Je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ste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li se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ikada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osjećali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krivim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za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svoje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pijenje</a:t>
          </a:r>
          <a:r>
            <a:rPr lang="hr-HR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?</a:t>
          </a:r>
          <a:endParaRPr lang="hr-HR" sz="1900" kern="1200" dirty="0"/>
        </a:p>
      </dsp:txBody>
      <dsp:txXfrm>
        <a:off x="1888535" y="3412582"/>
        <a:ext cx="6095832" cy="849561"/>
      </dsp:txXfrm>
    </dsp:sp>
    <dsp:sp modelId="{CA339EAA-9E07-4813-B84C-B5760DDFD08F}">
      <dsp:nvSpPr>
        <dsp:cNvPr id="0" name=""/>
        <dsp:cNvSpPr/>
      </dsp:nvSpPr>
      <dsp:spPr>
        <a:xfrm>
          <a:off x="1681619" y="904486"/>
          <a:ext cx="180484" cy="4060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60905"/>
              </a:lnTo>
              <a:lnTo>
                <a:pt x="180484" y="4060905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F73349-BFC2-4038-8E16-977C2AC83037}">
      <dsp:nvSpPr>
        <dsp:cNvPr id="0" name=""/>
        <dsp:cNvSpPr/>
      </dsp:nvSpPr>
      <dsp:spPr>
        <a:xfrm>
          <a:off x="1862104" y="4514180"/>
          <a:ext cx="6805470" cy="9024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J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este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li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ikada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osjećali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da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vam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piće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treba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odmah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ujutro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za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smirenje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ili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za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prekinuti</a:t>
          </a:r>
          <a:r>
            <a:rPr lang="en-US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dosadu</a:t>
          </a:r>
          <a:r>
            <a:rPr lang="hr-HR" sz="1900" b="1" i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?</a:t>
          </a:r>
          <a:endParaRPr lang="hr-HR" sz="1900" kern="1200" dirty="0"/>
        </a:p>
      </dsp:txBody>
      <dsp:txXfrm>
        <a:off x="1888535" y="4540611"/>
        <a:ext cx="6752608" cy="84956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CDEE33-E5BB-456E-8B1D-53BA852B261F}">
      <dsp:nvSpPr>
        <dsp:cNvPr id="0" name=""/>
        <dsp:cNvSpPr/>
      </dsp:nvSpPr>
      <dsp:spPr>
        <a:xfrm>
          <a:off x="0" y="3013"/>
          <a:ext cx="11792945" cy="0"/>
        </a:xfrm>
        <a:prstGeom prst="line">
          <a:avLst/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356340A-D0CA-4C10-8284-7B7BF3C0D6BC}">
      <dsp:nvSpPr>
        <dsp:cNvPr id="0" name=""/>
        <dsp:cNvSpPr/>
      </dsp:nvSpPr>
      <dsp:spPr>
        <a:xfrm>
          <a:off x="0" y="3013"/>
          <a:ext cx="2358589" cy="616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RESORPCIJA I IZLUČIVANJE</a:t>
          </a:r>
          <a:endParaRPr lang="hr-HR" sz="2800" kern="1200" dirty="0"/>
        </a:p>
      </dsp:txBody>
      <dsp:txXfrm>
        <a:off x="0" y="3013"/>
        <a:ext cx="2358589" cy="6166144"/>
      </dsp:txXfrm>
    </dsp:sp>
    <dsp:sp modelId="{CD25D3B0-0A7F-470A-962D-8C878A0A6CCE}">
      <dsp:nvSpPr>
        <dsp:cNvPr id="0" name=""/>
        <dsp:cNvSpPr/>
      </dsp:nvSpPr>
      <dsp:spPr>
        <a:xfrm>
          <a:off x="2535483" y="99359"/>
          <a:ext cx="9257461" cy="1926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Nakon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konzumiranja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se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vrlo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brzo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apsorbira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gastrointestinalnom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traktu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posebice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tankom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crijevu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Najviša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koncentracija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nastaje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između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30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90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minuta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Brzo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pijenje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pijenje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prazan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želudac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ubrzava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apsorpciju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Devedeset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posto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se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metabolizira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oksidacijom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jetri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dok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se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ostatak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izlučuje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nepromjenjen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preko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bubrega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pluća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Brzina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razgradnje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etanola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jetri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cca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0</a:t>
          </a:r>
          <a:r>
            <a:rPr lang="hr-HR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1 </a:t>
          </a:r>
          <a:r>
            <a:rPr lang="hr-HR" sz="2300" b="0" i="0" kern="1200" dirty="0"/>
            <a:t>‰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3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</a:t>
          </a:r>
          <a:r>
            <a:rPr lang="en-US" sz="23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sat.</a:t>
          </a:r>
          <a:endParaRPr lang="hr-HR" sz="2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35483" y="99359"/>
        <a:ext cx="9257461" cy="1926920"/>
      </dsp:txXfrm>
    </dsp:sp>
    <dsp:sp modelId="{418BA748-E4DF-4D35-854E-7D24EE3C8407}">
      <dsp:nvSpPr>
        <dsp:cNvPr id="0" name=""/>
        <dsp:cNvSpPr/>
      </dsp:nvSpPr>
      <dsp:spPr>
        <a:xfrm>
          <a:off x="2321511" y="2433659"/>
          <a:ext cx="9434356" cy="0"/>
        </a:xfrm>
        <a:prstGeom prst="line">
          <a:avLst/>
        </a:pr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755535E6-B20E-4628-B451-11BEAD789188}">
      <dsp:nvSpPr>
        <dsp:cNvPr id="0" name=""/>
        <dsp:cNvSpPr/>
      </dsp:nvSpPr>
      <dsp:spPr>
        <a:xfrm>
          <a:off x="2535483" y="2527587"/>
          <a:ext cx="9257461" cy="1926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koncentraciji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1-2 </a:t>
          </a:r>
          <a:r>
            <a:rPr lang="hr-HR" sz="2200" b="0" i="0" kern="1200" dirty="0"/>
            <a:t>‰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se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javljaju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euforični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učinci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lagano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pijanstvo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lice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crveno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puls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disanje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ubrzani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Osoba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govori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mnogo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brzo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smeteno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35483" y="2527587"/>
        <a:ext cx="9257461" cy="1926920"/>
      </dsp:txXfrm>
    </dsp:sp>
    <dsp:sp modelId="{4D0374ED-1D75-465E-B247-BFE3977F13DF}">
      <dsp:nvSpPr>
        <dsp:cNvPr id="0" name=""/>
        <dsp:cNvSpPr/>
      </dsp:nvSpPr>
      <dsp:spPr>
        <a:xfrm>
          <a:off x="2356890" y="5811079"/>
          <a:ext cx="9434356" cy="0"/>
        </a:xfrm>
        <a:prstGeom prst="line">
          <a:avLst/>
        </a:pr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EBB6A220-0A4A-44CD-8286-9101E8C5DB37}">
      <dsp:nvSpPr>
        <dsp:cNvPr id="0" name=""/>
        <dsp:cNvSpPr/>
      </dsp:nvSpPr>
      <dsp:spPr>
        <a:xfrm>
          <a:off x="2509377" y="3465226"/>
          <a:ext cx="9257461" cy="1926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Kod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2-3 </a:t>
          </a:r>
          <a:r>
            <a:rPr lang="hr-HR" sz="2200" b="0" i="0" kern="1200" dirty="0"/>
            <a:t>‰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nastaje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poremećaj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koordinacije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dvoslike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nerazumljiv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govor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pospanost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moždane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funkcije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usporene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2200" kern="1200" dirty="0">
            <a:latin typeface="Arial" panose="020B0604020202020204" pitchFamily="34" charset="0"/>
            <a:ea typeface="MS Mincho" panose="02020609040205080304" pitchFamily="49" charset="-128"/>
            <a:cs typeface="Arial" panose="020B0604020202020204" pitchFamily="34" charset="0"/>
          </a:endParaRP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Kod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3-5 </a:t>
          </a:r>
          <a:r>
            <a:rPr lang="hr-HR" sz="2200" b="0" i="0" kern="1200" dirty="0"/>
            <a:t>‰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prisutni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sedirajući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učinci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mučnina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povraćanje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gubitak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svijesti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2200" kern="1200" dirty="0">
            <a:latin typeface="Arial" panose="020B0604020202020204" pitchFamily="34" charset="0"/>
            <a:ea typeface="MS Mincho" panose="02020609040205080304" pitchFamily="49" charset="-128"/>
            <a:cs typeface="Arial" panose="020B0604020202020204" pitchFamily="34" charset="0"/>
          </a:endParaRP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Više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od 5 </a:t>
          </a:r>
          <a:r>
            <a:rPr lang="hr-HR" sz="2200" b="0" i="0" kern="1200" dirty="0"/>
            <a:t>‰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gotovo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sigurna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smrt</a:t>
          </a:r>
          <a:r>
            <a:rPr lang="en-US" sz="22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09377" y="3465226"/>
        <a:ext cx="9257461" cy="1926920"/>
      </dsp:txXfrm>
    </dsp:sp>
    <dsp:sp modelId="{958D8329-92D1-4358-A120-5CF93F358335}">
      <dsp:nvSpPr>
        <dsp:cNvPr id="0" name=""/>
        <dsp:cNvSpPr/>
      </dsp:nvSpPr>
      <dsp:spPr>
        <a:xfrm>
          <a:off x="2345569" y="5826788"/>
          <a:ext cx="9434356" cy="0"/>
        </a:xfrm>
        <a:prstGeom prst="line">
          <a:avLst/>
        </a:pr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10A9EF-23A8-4540-A560-49E1263D710A}">
      <dsp:nvSpPr>
        <dsp:cNvPr id="0" name=""/>
        <dsp:cNvSpPr/>
      </dsp:nvSpPr>
      <dsp:spPr>
        <a:xfrm>
          <a:off x="5493" y="1348022"/>
          <a:ext cx="2372728" cy="177119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Char char="••"/>
          </a:pP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Bliži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članovi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obitelji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alkoholičara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imaju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četiri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puta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veći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rizik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za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nastanak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alkoholizma</a:t>
          </a:r>
          <a:endParaRPr lang="hr-HR" sz="1800" kern="1200" dirty="0"/>
        </a:p>
      </dsp:txBody>
      <dsp:txXfrm>
        <a:off x="46994" y="1389523"/>
        <a:ext cx="2289726" cy="1729690"/>
      </dsp:txXfrm>
    </dsp:sp>
    <dsp:sp modelId="{A54D3FE5-CCDA-4CCA-906C-CFA9E52D1396}">
      <dsp:nvSpPr>
        <dsp:cNvPr id="0" name=""/>
        <dsp:cNvSpPr/>
      </dsp:nvSpPr>
      <dsp:spPr>
        <a:xfrm>
          <a:off x="5493" y="3119214"/>
          <a:ext cx="2372728" cy="76161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0" rIns="59690" bIns="0" numCol="1" spcCol="1270" anchor="ctr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4700" kern="1200" dirty="0"/>
        </a:p>
      </dsp:txBody>
      <dsp:txXfrm>
        <a:off x="5493" y="3119214"/>
        <a:ext cx="1670935" cy="761612"/>
      </dsp:txXfrm>
    </dsp:sp>
    <dsp:sp modelId="{B751685F-5328-4092-86EA-24147D1AF2FC}">
      <dsp:nvSpPr>
        <dsp:cNvPr id="0" name=""/>
        <dsp:cNvSpPr/>
      </dsp:nvSpPr>
      <dsp:spPr>
        <a:xfrm>
          <a:off x="1743549" y="3240189"/>
          <a:ext cx="830454" cy="830454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7176C6-1665-4B8A-9220-5433BCE0C8F7}">
      <dsp:nvSpPr>
        <dsp:cNvPr id="0" name=""/>
        <dsp:cNvSpPr/>
      </dsp:nvSpPr>
      <dsp:spPr>
        <a:xfrm>
          <a:off x="2779744" y="1348022"/>
          <a:ext cx="2372728" cy="177119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Char char="••"/>
          </a:pP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Jednojajčani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blizanac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alkoholičara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ima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veći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rizik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za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nastanak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alkoholizma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nego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dvojajčani</a:t>
          </a:r>
          <a:r>
            <a:rPr lang="en-US" sz="1800" kern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blizanac</a:t>
          </a:r>
          <a:endParaRPr lang="hr-HR" sz="1800" kern="1200" dirty="0"/>
        </a:p>
      </dsp:txBody>
      <dsp:txXfrm>
        <a:off x="2821245" y="1389523"/>
        <a:ext cx="2289726" cy="1729690"/>
      </dsp:txXfrm>
    </dsp:sp>
    <dsp:sp modelId="{5F6C927A-7584-4A5B-B2D3-3E3A617C7174}">
      <dsp:nvSpPr>
        <dsp:cNvPr id="0" name=""/>
        <dsp:cNvSpPr/>
      </dsp:nvSpPr>
      <dsp:spPr>
        <a:xfrm>
          <a:off x="2779744" y="3119214"/>
          <a:ext cx="2372728" cy="76161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0" rIns="59690" bIns="0" numCol="1" spcCol="1270" anchor="ctr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4700" kern="1200" dirty="0"/>
        </a:p>
      </dsp:txBody>
      <dsp:txXfrm>
        <a:off x="2779744" y="3119214"/>
        <a:ext cx="1670935" cy="761612"/>
      </dsp:txXfrm>
    </dsp:sp>
    <dsp:sp modelId="{FCCA45A5-28CB-4FF3-B3CC-4104C6D48968}">
      <dsp:nvSpPr>
        <dsp:cNvPr id="0" name=""/>
        <dsp:cNvSpPr/>
      </dsp:nvSpPr>
      <dsp:spPr>
        <a:xfrm>
          <a:off x="4517800" y="3240189"/>
          <a:ext cx="830454" cy="830454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7257AC-58AB-45C2-81E2-D33A1B5C2243}">
      <dsp:nvSpPr>
        <dsp:cNvPr id="0" name=""/>
        <dsp:cNvSpPr/>
      </dsp:nvSpPr>
      <dsp:spPr>
        <a:xfrm>
          <a:off x="5553995" y="1348022"/>
          <a:ext cx="2372728" cy="177119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Char char="••"/>
          </a:pPr>
          <a:r>
            <a:rPr lang="en-US" sz="1800" kern="120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rPr>
            <a:t>Adoptirana djeca alkohiličara u druge obitelji imaju četiri puta veći rizik za nastanak alkoholizma</a:t>
          </a:r>
          <a:endParaRPr lang="hr-HR" sz="1800" kern="1200"/>
        </a:p>
      </dsp:txBody>
      <dsp:txXfrm>
        <a:off x="5595496" y="1389523"/>
        <a:ext cx="2289726" cy="1729690"/>
      </dsp:txXfrm>
    </dsp:sp>
    <dsp:sp modelId="{CD52124A-D099-4BFF-8786-40E2C99F6BBD}">
      <dsp:nvSpPr>
        <dsp:cNvPr id="0" name=""/>
        <dsp:cNvSpPr/>
      </dsp:nvSpPr>
      <dsp:spPr>
        <a:xfrm>
          <a:off x="5553995" y="3119214"/>
          <a:ext cx="2372728" cy="76161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0" rIns="59690" bIns="0" numCol="1" spcCol="1270" anchor="ctr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4700" kern="1200" dirty="0"/>
        </a:p>
      </dsp:txBody>
      <dsp:txXfrm>
        <a:off x="5553995" y="3119214"/>
        <a:ext cx="1670935" cy="761612"/>
      </dsp:txXfrm>
    </dsp:sp>
    <dsp:sp modelId="{9CCC8F09-A334-48F7-98CB-33DC3492D7B0}">
      <dsp:nvSpPr>
        <dsp:cNvPr id="0" name=""/>
        <dsp:cNvSpPr/>
      </dsp:nvSpPr>
      <dsp:spPr>
        <a:xfrm>
          <a:off x="7292051" y="3240189"/>
          <a:ext cx="830454" cy="830454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E92F7-E5FC-4DBF-91D5-047EEFDA0033}">
      <dsp:nvSpPr>
        <dsp:cNvPr id="0" name=""/>
        <dsp:cNvSpPr/>
      </dsp:nvSpPr>
      <dsp:spPr>
        <a:xfrm>
          <a:off x="0" y="808083"/>
          <a:ext cx="8128000" cy="3802500"/>
        </a:xfrm>
        <a:prstGeom prst="round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Psihološke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teorije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spominju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fiksaciju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infantilnim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osnovama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neurozu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te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sociopatsku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strukturu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ličnosti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kao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osnove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koje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vanjske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frustracije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izazivaju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anksioznost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gdje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uzimanjem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alkohola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dolazi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do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ublaženja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napetosti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euforizacije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endParaRPr lang="hr-HR" sz="2000" kern="1200" dirty="0">
            <a:latin typeface="Arial" panose="020B0604020202020204" pitchFamily="34" charset="0"/>
            <a:ea typeface="MS Mincho" panose="02020609040205080304" pitchFamily="49" charset="-128"/>
            <a:cs typeface="Arial" panose="020B0604020202020204" pitchFamily="34" charset="0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Mnogi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psihoanalitičari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tvrde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da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su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alkoholičari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ranom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djetinjstvu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doživjeli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frustracije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što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je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njih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uvjetovalo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fiksaciju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na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oralnu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fazu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razvoja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gdje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im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omogućava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brza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oralna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zadovoljstva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osjećaj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sigurnosti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 </a:t>
          </a:r>
          <a:endParaRPr lang="hr-HR" sz="2000" kern="1200" dirty="0">
            <a:latin typeface="Arial" panose="020B0604020202020204" pitchFamily="34" charset="0"/>
            <a:ea typeface="MS Mincho" panose="02020609040205080304" pitchFamily="49" charset="-128"/>
            <a:cs typeface="Arial" panose="020B0604020202020204" pitchFamily="34" charset="0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Dubokom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regresijom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,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fiksacijom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oralnoj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fazi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analitičari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objašnjavaju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neuspjehe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u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individualnim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pokušajima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liječenja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alkoholizma</a:t>
          </a:r>
          <a:r>
            <a:rPr lang="en-US" sz="2000" kern="12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rPr>
            <a:t>.</a:t>
          </a:r>
          <a:endParaRPr lang="hr-H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5623" y="993706"/>
        <a:ext cx="7756754" cy="3431254"/>
      </dsp:txXfrm>
    </dsp:sp>
    <dsp:sp modelId="{D59D56D2-87B0-431E-91AB-1F719742A7DC}">
      <dsp:nvSpPr>
        <dsp:cNvPr id="0" name=""/>
        <dsp:cNvSpPr/>
      </dsp:nvSpPr>
      <dsp:spPr>
        <a:xfrm>
          <a:off x="0" y="4342267"/>
          <a:ext cx="81280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hr-HR" sz="5100" kern="1200" dirty="0"/>
        </a:p>
      </dsp:txBody>
      <dsp:txXfrm>
        <a:off x="0" y="4342267"/>
        <a:ext cx="8128000" cy="1076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AA10DF1-2D52-475D-80D2-C5E0E66AD7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85B7D2A-3422-4B40-9C6E-06BA9AE8D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F96AE88-BBCE-44DB-B4FE-0D97C6328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A933-1F01-4A0D-96FC-4A0E753442B8}" type="datetimeFigureOut">
              <a:rPr lang="hr-HR" smtClean="0"/>
              <a:t>18-03-19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67404B7-EFD7-4F9E-B14E-CD984F7AC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DCEA338-5340-4C50-9BC1-03E358593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516A-5F9B-4D29-8DA5-7DE9975A25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75670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714F87D-8B69-4AAA-9ADC-AE55D2D50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F078FDF-106F-4505-93C0-E8B7FD881C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EC50057-4BE6-4EF3-9433-DC88FC2B4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A933-1F01-4A0D-96FC-4A0E753442B8}" type="datetimeFigureOut">
              <a:rPr lang="hr-HR" smtClean="0"/>
              <a:t>18-03-19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1CA974E-5285-4D90-B9E3-EB5777F91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B0CD052-57AC-426E-92BD-BCF5DFD20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516A-5F9B-4D29-8DA5-7DE9975A25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6476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3AA12B9D-3237-4A92-B7CF-6FF708F917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72FB442-C7A4-4E95-BC10-E37C6BA68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4D17366-5AB2-4FD6-91E9-210541470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A933-1F01-4A0D-96FC-4A0E753442B8}" type="datetimeFigureOut">
              <a:rPr lang="hr-HR" smtClean="0"/>
              <a:t>18-03-19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18245F1-CE66-42B1-A768-DF268A267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F176BC-A427-4C99-B78B-94A19EDE8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516A-5F9B-4D29-8DA5-7DE9975A25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2005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A1EF77-5B7E-4958-ACDF-F3A284A57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05527C1-728E-4213-8241-EA57B2715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25E6DA7-C709-4A77-BEA6-D001FA264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A933-1F01-4A0D-96FC-4A0E753442B8}" type="datetimeFigureOut">
              <a:rPr lang="hr-HR" smtClean="0"/>
              <a:t>18-03-19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7FF4EF9-4D7C-4494-9C5A-790CF862B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8862320-2EB5-4CC2-9A9D-35B3031B1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516A-5F9B-4D29-8DA5-7DE9975A25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146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EAC1A14-4C8B-4935-A248-7596564D2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AA75765-E776-4FBA-B49C-17EEB6E09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76FC3F4-96EE-41D1-B9DA-C5AE58B84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A933-1F01-4A0D-96FC-4A0E753442B8}" type="datetimeFigureOut">
              <a:rPr lang="hr-HR" smtClean="0"/>
              <a:t>18-03-19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8C54E1D-8EC5-4039-A6B5-DB55C4FE6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C5819F4-598C-4F09-A689-223500A9F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516A-5F9B-4D29-8DA5-7DE9975A25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60128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5E751C2-E6B6-4F77-B051-C6911537F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6706496-A587-4F69-A8AD-861E89ABCA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1E92E72-E790-4A2F-B0F6-8997AF734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54E32AE-99BA-48F7-AA6B-C80EC524A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A933-1F01-4A0D-96FC-4A0E753442B8}" type="datetimeFigureOut">
              <a:rPr lang="hr-HR" smtClean="0"/>
              <a:t>18-03-19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932B0EA-0DBE-416E-B6F2-E32DA4628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9A84B3B-4D3C-40E8-95F7-4B455B0CB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516A-5F9B-4D29-8DA5-7DE9975A25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23881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09CD99-73C0-4062-9B27-059A662AE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2F32FDA-3F75-4B7D-9052-51A722A4D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3AD5142-0732-4C83-8377-2E487576F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97E5C5F-A830-4EE4-928D-0466921D7B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F9726CC-9B1D-4703-8E33-23ACFE0E67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B8C1C49C-6F6E-4E19-84BC-5C4B8EAAE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A933-1F01-4A0D-96FC-4A0E753442B8}" type="datetimeFigureOut">
              <a:rPr lang="hr-HR" smtClean="0"/>
              <a:t>18-03-19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664C5A5A-C571-44DC-B6C8-3CDC7846B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29BE2317-9DC8-49B2-9A3B-143DC9E7A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516A-5F9B-4D29-8DA5-7DE9975A25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732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7E249A7-6914-44AE-B78D-0DF516F89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9021751-1E72-409F-A5AD-C53743260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A933-1F01-4A0D-96FC-4A0E753442B8}" type="datetimeFigureOut">
              <a:rPr lang="hr-HR" smtClean="0"/>
              <a:t>18-03-19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FCF1990-92DA-4470-9F71-A306783EF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771E151-4281-41C7-9356-AF1425F41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516A-5F9B-4D29-8DA5-7DE9975A25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6922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52B1EE2-F0EB-45A8-B411-E0CDE6C73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A933-1F01-4A0D-96FC-4A0E753442B8}" type="datetimeFigureOut">
              <a:rPr lang="hr-HR" smtClean="0"/>
              <a:t>18-03-19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EC6A89B-833A-49BF-8B3D-BF63D08B2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D17E25D-1916-4CAF-9D46-C02AE468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516A-5F9B-4D29-8DA5-7DE9975A25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86633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A0D0616-D6CE-4589-8B6B-B2723A385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27B0210-6F26-45D8-B0B4-734E95F14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FAFF083-0A79-4FAC-AA24-CCB71C7944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22A08A9-B28B-4445-894E-1DFF46FB2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A933-1F01-4A0D-96FC-4A0E753442B8}" type="datetimeFigureOut">
              <a:rPr lang="hr-HR" smtClean="0"/>
              <a:t>18-03-19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CC249C9-0678-4E37-8A95-DE5B0C5EA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4EDF5A6-6700-479A-A244-7CC21F71B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516A-5F9B-4D29-8DA5-7DE9975A25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7912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EACAF6A-4905-4DD4-9033-D34F43346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8C8518D4-3EEB-4031-A968-43F4F5623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A8394E4-7F5B-4DA9-902E-15199600F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D516DCB-219A-4081-B6BD-5B4FBFC38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A933-1F01-4A0D-96FC-4A0E753442B8}" type="datetimeFigureOut">
              <a:rPr lang="hr-HR" smtClean="0"/>
              <a:t>18-03-19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8FCD943-1AB5-44AB-9D80-29FF45C85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C48B2A1-3D09-45AF-95F6-E397D0CB9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516A-5F9B-4D29-8DA5-7DE9975A25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897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C475456-B1D2-4730-B429-D28CAB33D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7E022E7-4C42-4F81-9611-AF2EAFE31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DBB5712-CC96-4B38-A429-B854F1586D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5A933-1F01-4A0D-96FC-4A0E753442B8}" type="datetimeFigureOut">
              <a:rPr lang="hr-HR" smtClean="0"/>
              <a:t>18-03-19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3B9B71F-0C26-4A26-BBDC-B264335ED9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B717D94-5135-4098-988F-882F2515B9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0516A-5F9B-4D29-8DA5-7DE9975A25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07705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4" Type="http://schemas.openxmlformats.org/officeDocument/2006/relationships/diagramQuickStyle" Target="../diagrams/quickStyle10.xml"/><Relationship Id="rId5" Type="http://schemas.openxmlformats.org/officeDocument/2006/relationships/diagramColors" Target="../diagrams/colors10.xml"/><Relationship Id="rId6" Type="http://schemas.microsoft.com/office/2007/relationships/diagramDrawing" Target="../diagrams/drawing10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4" Type="http://schemas.openxmlformats.org/officeDocument/2006/relationships/diagramQuickStyle" Target="../diagrams/quickStyle11.xml"/><Relationship Id="rId5" Type="http://schemas.openxmlformats.org/officeDocument/2006/relationships/diagramColors" Target="../diagrams/colors11.xml"/><Relationship Id="rId6" Type="http://schemas.microsoft.com/office/2007/relationships/diagramDrawing" Target="../diagrams/drawing1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4" Type="http://schemas.openxmlformats.org/officeDocument/2006/relationships/diagramQuickStyle" Target="../diagrams/quickStyle12.xml"/><Relationship Id="rId5" Type="http://schemas.openxmlformats.org/officeDocument/2006/relationships/diagramColors" Target="../diagrams/colors12.xml"/><Relationship Id="rId6" Type="http://schemas.microsoft.com/office/2007/relationships/diagramDrawing" Target="../diagrams/drawing1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4" Type="http://schemas.openxmlformats.org/officeDocument/2006/relationships/diagramQuickStyle" Target="../diagrams/quickStyle13.xml"/><Relationship Id="rId5" Type="http://schemas.openxmlformats.org/officeDocument/2006/relationships/diagramColors" Target="../diagrams/colors13.xml"/><Relationship Id="rId6" Type="http://schemas.microsoft.com/office/2007/relationships/diagramDrawing" Target="../diagrams/drawing13.xml"/><Relationship Id="rId7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4" Type="http://schemas.openxmlformats.org/officeDocument/2006/relationships/diagramQuickStyle" Target="../diagrams/quickStyle14.xml"/><Relationship Id="rId5" Type="http://schemas.openxmlformats.org/officeDocument/2006/relationships/diagramColors" Target="../diagrams/colors14.xml"/><Relationship Id="rId6" Type="http://schemas.microsoft.com/office/2007/relationships/diagramDrawing" Target="../diagrams/drawing1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4" Type="http://schemas.openxmlformats.org/officeDocument/2006/relationships/diagramQuickStyle" Target="../diagrams/quickStyle15.xml"/><Relationship Id="rId5" Type="http://schemas.openxmlformats.org/officeDocument/2006/relationships/diagramColors" Target="../diagrams/colors15.xml"/><Relationship Id="rId6" Type="http://schemas.microsoft.com/office/2007/relationships/diagramDrawing" Target="../diagrams/drawing1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A02E5A8-D979-4DDE-B5C3-8F61950E2C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0590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REHABILITACIJA OVISNIKA O ALKOHOLU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CE1B756-A67D-4922-8D15-89AD8DEF56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1588" y="684453"/>
            <a:ext cx="4188824" cy="99547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65965" y="5393509"/>
            <a:ext cx="48288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Snježana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Soldo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dr.med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., spec.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psihijatar</a:t>
            </a:r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Boris Vučić, dipl. med. techn.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433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="" xmlns:a16="http://schemas.microsoft.com/office/drawing/2014/main" id="{C90056BD-37FE-4E14-BAB8-2B058009A8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6522796"/>
              </p:ext>
            </p:extLst>
          </p:nvPr>
        </p:nvGraphicFramePr>
        <p:xfrm>
          <a:off x="0" y="443781"/>
          <a:ext cx="11792945" cy="6172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1579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3D068B60-9627-45AF-9041-A4CD7BB7A984}"/>
              </a:ext>
            </a:extLst>
          </p:cNvPr>
          <p:cNvSpPr/>
          <p:nvPr/>
        </p:nvSpPr>
        <p:spPr>
          <a:xfrm>
            <a:off x="3048000" y="900705"/>
            <a:ext cx="6096000" cy="77457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000"/>
              </a:spcAft>
            </a:pPr>
            <a:r>
              <a:rPr lang="en-US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ETIOLOGIJA</a:t>
            </a:r>
            <a:endParaRPr lang="hr-HR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Podaci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genetskom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utjecaju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razvoj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alkoholizma</a:t>
            </a:r>
            <a:r>
              <a:rPr lang="hr-HR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="" xmlns:a16="http://schemas.microsoft.com/office/drawing/2014/main" id="{66D55114-D776-4C6C-A771-CDCDB66D7F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9214383"/>
              </p:ext>
            </p:extLst>
          </p:nvPr>
        </p:nvGraphicFramePr>
        <p:xfrm>
          <a:off x="2032000" y="126830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7566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C0E36F5-2C92-4551-8172-C05A146B2C17}"/>
              </a:ext>
            </a:extLst>
          </p:cNvPr>
          <p:cNvSpPr txBox="1"/>
          <p:nvPr/>
        </p:nvSpPr>
        <p:spPr>
          <a:xfrm>
            <a:off x="1019931" y="2613392"/>
            <a:ext cx="1037768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Alkoholizam je obiteljska bolest jer se transgeneracijski prenosi s koljena na koljeno</a:t>
            </a:r>
          </a:p>
          <a:p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i to kao genetska predispozicija, kao obrazac emotivnog funkcioniranja i kao socijalno </a:t>
            </a:r>
          </a:p>
          <a:p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identitetni obrazac funkcioniranja pojedinih obitelji tako da za </a:t>
            </a: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mnoge 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ljude sklonost pijenju</a:t>
            </a:r>
          </a:p>
          <a:p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nije tek bolest već dio života, tradicijskog i obiteljskog nasljeđa.</a:t>
            </a:r>
          </a:p>
          <a:p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U većini obitelji alkoholičara alkoholizam se prenosi odgojem a ne nasljeđem.</a:t>
            </a:r>
          </a:p>
        </p:txBody>
      </p:sp>
    </p:spTree>
    <p:extLst>
      <p:ext uri="{BB962C8B-B14F-4D97-AF65-F5344CB8AC3E}">
        <p14:creationId xmlns:p14="http://schemas.microsoft.com/office/powerpoint/2010/main" val="2013358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="" xmlns:a16="http://schemas.microsoft.com/office/drawing/2014/main" id="{85444623-6A8E-43CF-8C82-72C307134E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373156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1884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="" xmlns:a16="http://schemas.microsoft.com/office/drawing/2014/main" id="{A9F6C1D1-F6CD-44ED-81C2-B136E888EE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8580258"/>
              </p:ext>
            </p:extLst>
          </p:nvPr>
        </p:nvGraphicFramePr>
        <p:xfrm>
          <a:off x="757645" y="457200"/>
          <a:ext cx="6737531" cy="54982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D090718-8AA5-4EF5-8D92-4F29BEC3C97B}"/>
              </a:ext>
            </a:extLst>
          </p:cNvPr>
          <p:cNvSpPr txBox="1"/>
          <p:nvPr/>
        </p:nvSpPr>
        <p:spPr>
          <a:xfrm>
            <a:off x="8353697" y="2816132"/>
            <a:ext cx="3668486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Ostale komplikacije:</a:t>
            </a:r>
          </a:p>
          <a:p>
            <a:pPr marL="342900" indent="-342900">
              <a:buAutoNum type="arabicPeriod"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hr-HR" dirty="0" smtClean="0">
                <a:latin typeface="Arial" panose="020B0604020202020204" pitchFamily="34" charset="0"/>
                <a:cs typeface="Arial" panose="020B0604020202020204" pitchFamily="34" charset="0"/>
              </a:rPr>
              <a:t>pale 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sluznica</a:t>
            </a:r>
          </a:p>
          <a:p>
            <a:pPr marL="342900" indent="-342900">
              <a:buAutoNum type="arabicPeriod"/>
            </a:pPr>
            <a:r>
              <a:rPr lang="hr-HR" smtClean="0">
                <a:latin typeface="Arial" panose="020B0604020202020204" pitchFamily="34" charset="0"/>
                <a:cs typeface="Arial" panose="020B0604020202020204" pitchFamily="34" charset="0"/>
              </a:rPr>
              <a:t>karcinomi 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svih dijelova probavnog sustava</a:t>
            </a:r>
          </a:p>
          <a:p>
            <a:pPr marL="342900" indent="-34290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hr-HR" dirty="0" smtClean="0">
                <a:latin typeface="Arial" panose="020B0604020202020204" pitchFamily="34" charset="0"/>
                <a:cs typeface="Arial" panose="020B0604020202020204" pitchFamily="34" charset="0"/>
              </a:rPr>
              <a:t>ijabetes</a:t>
            </a: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hr-HR" dirty="0" smtClean="0">
                <a:latin typeface="Arial" panose="020B0604020202020204" pitchFamily="34" charset="0"/>
                <a:cs typeface="Arial" panose="020B0604020202020204" pitchFamily="34" charset="0"/>
              </a:rPr>
              <a:t>ankreatitis 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(65 % svih uzrokovano alk.)</a:t>
            </a:r>
          </a:p>
          <a:p>
            <a:pPr marL="342900" indent="-342900">
              <a:buAutoNum type="arabicPeriod"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hr-HR" dirty="0" smtClean="0">
                <a:latin typeface="Arial" panose="020B0604020202020204" pitchFamily="34" charset="0"/>
                <a:cs typeface="Arial" panose="020B0604020202020204" pitchFamily="34" charset="0"/>
              </a:rPr>
              <a:t>iroza 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( 10-30 % alkoholočara)</a:t>
            </a:r>
          </a:p>
          <a:p>
            <a:pPr marL="342900" indent="-342900">
              <a:buAutoNum type="arabicPeriod"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hr-HR" dirty="0" smtClean="0">
                <a:latin typeface="Arial" panose="020B0604020202020204" pitchFamily="34" charset="0"/>
                <a:cs typeface="Arial" panose="020B0604020202020204" pitchFamily="34" charset="0"/>
              </a:rPr>
              <a:t>ovišen 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krvni tlak </a:t>
            </a:r>
          </a:p>
          <a:p>
            <a:pPr marL="342900" indent="-342900">
              <a:buAutoNum type="arabicPeriod"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hr-HR" dirty="0" smtClean="0">
                <a:latin typeface="Arial" panose="020B0604020202020204" pitchFamily="34" charset="0"/>
                <a:cs typeface="Arial" panose="020B0604020202020204" pitchFamily="34" charset="0"/>
              </a:rPr>
              <a:t>ovišene 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masnoće</a:t>
            </a:r>
          </a:p>
        </p:txBody>
      </p:sp>
    </p:spTree>
    <p:extLst>
      <p:ext uri="{BB962C8B-B14F-4D97-AF65-F5344CB8AC3E}">
        <p14:creationId xmlns:p14="http://schemas.microsoft.com/office/powerpoint/2010/main" val="1757441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="" xmlns:a16="http://schemas.microsoft.com/office/drawing/2014/main" id="{7D43947C-7720-478D-A1A9-171F45B611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9942377"/>
              </p:ext>
            </p:extLst>
          </p:nvPr>
        </p:nvGraphicFramePr>
        <p:xfrm>
          <a:off x="732243" y="339442"/>
          <a:ext cx="10253619" cy="6126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39959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="" xmlns:a16="http://schemas.microsoft.com/office/drawing/2014/main" id="{020696B3-A03F-4C1D-9101-E7FF07E7AE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1146727"/>
              </p:ext>
            </p:extLst>
          </p:nvPr>
        </p:nvGraphicFramePr>
        <p:xfrm>
          <a:off x="595086" y="301656"/>
          <a:ext cx="10586720" cy="3891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9ABCBA26-3EB5-4DB8-A42D-774F4671CA63}"/>
              </a:ext>
            </a:extLst>
          </p:cNvPr>
          <p:cNvSpPr/>
          <p:nvPr/>
        </p:nvSpPr>
        <p:spPr>
          <a:xfrm>
            <a:off x="595086" y="4193177"/>
            <a:ext cx="788270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1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Prednosti</a:t>
            </a:r>
            <a:r>
              <a:rPr lang="en-US" sz="21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dnevne</a:t>
            </a:r>
            <a:r>
              <a:rPr lang="en-US" sz="21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bolnice</a:t>
            </a:r>
            <a:r>
              <a:rPr lang="en-US" sz="21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u </a:t>
            </a:r>
            <a:r>
              <a:rPr lang="en-US" sz="21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odnosu</a:t>
            </a:r>
            <a:r>
              <a:rPr lang="en-US" sz="21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na</a:t>
            </a:r>
            <a:r>
              <a:rPr lang="en-US" sz="21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stacionar</a:t>
            </a:r>
            <a:r>
              <a:rPr lang="en-US" sz="21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su</a:t>
            </a:r>
            <a:r>
              <a:rPr lang="en-US" sz="21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:</a:t>
            </a:r>
            <a:endParaRPr lang="hr-HR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ekonomski</a:t>
            </a:r>
            <a:r>
              <a:rPr lang="en-US" sz="2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povoljnija</a:t>
            </a:r>
            <a:endParaRPr lang="hr-HR" sz="21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pacijent</a:t>
            </a:r>
            <a:r>
              <a:rPr lang="en-US" sz="2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ne </a:t>
            </a: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pasivizira</a:t>
            </a:r>
            <a:endParaRPr lang="hr-HR" sz="21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 </a:t>
            </a: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izdvaja</a:t>
            </a:r>
            <a:r>
              <a:rPr lang="en-US" sz="2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</a:t>
            </a:r>
            <a:r>
              <a:rPr lang="en-US" sz="2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</a:t>
            </a: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iz</a:t>
            </a:r>
            <a:r>
              <a:rPr lang="en-US" sz="2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obiteljske</a:t>
            </a:r>
            <a:r>
              <a:rPr lang="en-US" sz="2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društvene</a:t>
            </a:r>
            <a:r>
              <a:rPr lang="en-US" sz="2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sredine</a:t>
            </a:r>
            <a:endParaRPr lang="hr-HR" sz="21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manja</a:t>
            </a:r>
            <a:r>
              <a:rPr lang="en-US" sz="2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stigmatizacija</a:t>
            </a:r>
            <a:r>
              <a:rPr lang="en-US" sz="2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samostigmatizacija</a:t>
            </a:r>
            <a:endParaRPr lang="hr-HR" sz="21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aktivnije</a:t>
            </a:r>
            <a:r>
              <a:rPr lang="en-US" sz="2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sudjeluje</a:t>
            </a:r>
            <a:r>
              <a:rPr lang="en-US" sz="2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svom</a:t>
            </a:r>
            <a:r>
              <a:rPr lang="en-US" sz="2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liječenju</a:t>
            </a:r>
            <a:endParaRPr lang="hr-HR" sz="2100" dirty="0"/>
          </a:p>
        </p:txBody>
      </p:sp>
    </p:spTree>
    <p:extLst>
      <p:ext uri="{BB962C8B-B14F-4D97-AF65-F5344CB8AC3E}">
        <p14:creationId xmlns:p14="http://schemas.microsoft.com/office/powerpoint/2010/main" val="4378635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="" xmlns:a16="http://schemas.microsoft.com/office/drawing/2014/main" id="{2C62DCEE-3F90-4CA6-A952-B96290082A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0524765"/>
              </p:ext>
            </p:extLst>
          </p:nvPr>
        </p:nvGraphicFramePr>
        <p:xfrm>
          <a:off x="320766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55710758-BF17-45FB-A114-3831D8A2784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8935" y="2505074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406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="" xmlns:a16="http://schemas.microsoft.com/office/drawing/2014/main" id="{DB07A3D4-B34D-48C7-8BB0-73C2E09C8E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74234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32749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995E12DD-E762-4326-884E-4EF46B0DE080}"/>
              </a:ext>
            </a:extLst>
          </p:cNvPr>
          <p:cNvSpPr/>
          <p:nvPr/>
        </p:nvSpPr>
        <p:spPr>
          <a:xfrm>
            <a:off x="5354866" y="350335"/>
            <a:ext cx="14822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</a:pPr>
            <a:r>
              <a:rPr lang="en-US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PREVENCIJA</a:t>
            </a:r>
            <a:endParaRPr lang="hr-HR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="" xmlns:a16="http://schemas.microsoft.com/office/drawing/2014/main" id="{9CF89B43-661D-4B90-8940-DFE99A483E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301732"/>
              </p:ext>
            </p:extLst>
          </p:nvPr>
        </p:nvGraphicFramePr>
        <p:xfrm>
          <a:off x="2032000" y="105334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5BF29DD-6204-4967-B7D1-5B76BB893623}"/>
              </a:ext>
            </a:extLst>
          </p:cNvPr>
          <p:cNvSpPr txBox="1"/>
          <p:nvPr/>
        </p:nvSpPr>
        <p:spPr>
          <a:xfrm>
            <a:off x="3266218" y="755319"/>
            <a:ext cx="5659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S obzirom na odnos prema alkoholu postoje četiri skupine:</a:t>
            </a:r>
          </a:p>
        </p:txBody>
      </p:sp>
    </p:spTree>
    <p:extLst>
      <p:ext uri="{BB962C8B-B14F-4D97-AF65-F5344CB8AC3E}">
        <p14:creationId xmlns:p14="http://schemas.microsoft.com/office/powerpoint/2010/main" val="2093909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="" xmlns:a16="http://schemas.microsoft.com/office/drawing/2014/main" id="{736B5F1B-CEE7-46CF-A7BD-AB729B62E5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0003437"/>
              </p:ext>
            </p:extLst>
          </p:nvPr>
        </p:nvGraphicFramePr>
        <p:xfrm>
          <a:off x="2032000" y="928067"/>
          <a:ext cx="8128000" cy="5001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51262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="" xmlns:a16="http://schemas.microsoft.com/office/drawing/2014/main" id="{9E70D1EF-38CA-4EA5-9469-FD4AC534FF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308849"/>
              </p:ext>
            </p:extLst>
          </p:nvPr>
        </p:nvGraphicFramePr>
        <p:xfrm>
          <a:off x="1092590" y="2278966"/>
          <a:ext cx="10006819" cy="2300070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1874791">
                  <a:extLst>
                    <a:ext uri="{9D8B030D-6E8A-4147-A177-3AD203B41FA5}">
                      <a16:colId xmlns="" xmlns:a16="http://schemas.microsoft.com/office/drawing/2014/main" val="3735060673"/>
                    </a:ext>
                  </a:extLst>
                </a:gridCol>
                <a:gridCol w="2123353">
                  <a:extLst>
                    <a:ext uri="{9D8B030D-6E8A-4147-A177-3AD203B41FA5}">
                      <a16:colId xmlns="" xmlns:a16="http://schemas.microsoft.com/office/drawing/2014/main" val="1752533636"/>
                    </a:ext>
                  </a:extLst>
                </a:gridCol>
                <a:gridCol w="2123353">
                  <a:extLst>
                    <a:ext uri="{9D8B030D-6E8A-4147-A177-3AD203B41FA5}">
                      <a16:colId xmlns="" xmlns:a16="http://schemas.microsoft.com/office/drawing/2014/main" val="1280813393"/>
                    </a:ext>
                  </a:extLst>
                </a:gridCol>
                <a:gridCol w="1996428">
                  <a:extLst>
                    <a:ext uri="{9D8B030D-6E8A-4147-A177-3AD203B41FA5}">
                      <a16:colId xmlns="" xmlns:a16="http://schemas.microsoft.com/office/drawing/2014/main" val="3073598166"/>
                    </a:ext>
                  </a:extLst>
                </a:gridCol>
                <a:gridCol w="1888894">
                  <a:extLst>
                    <a:ext uri="{9D8B030D-6E8A-4147-A177-3AD203B41FA5}">
                      <a16:colId xmlns="" xmlns:a16="http://schemas.microsoft.com/office/drawing/2014/main" val="1767296579"/>
                    </a:ext>
                  </a:extLst>
                </a:gridCol>
              </a:tblGrid>
              <a:tr h="46001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A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prevencija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70189430"/>
                  </a:ext>
                </a:extLst>
              </a:tr>
              <a:tr h="46001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prevencija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disciplinske mjere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liječenje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61143580"/>
                  </a:ext>
                </a:extLst>
              </a:tr>
              <a:tr h="4600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APSTINENTI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UMJ. POTROŠAČI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ALKOHOLIČARI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ALK. S IREV. OŠT.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63180975"/>
                  </a:ext>
                </a:extLst>
              </a:tr>
              <a:tr h="46001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B</a:t>
                      </a:r>
                      <a:endParaRPr lang="hr-HR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prevencija</a:t>
                      </a:r>
                      <a:endParaRPr lang="hr-HR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liječenje</a:t>
                      </a:r>
                      <a:endParaRPr lang="hr-HR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socijalna zaštita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74057509"/>
                  </a:ext>
                </a:extLst>
              </a:tr>
              <a:tr h="46001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disciplinske mjere</a:t>
                      </a:r>
                      <a:endParaRPr lang="hr-HR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 </a:t>
                      </a:r>
                      <a:endParaRPr lang="hr-HR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75489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952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40F1FD12-80E3-4850-BD43-E342600AC799}"/>
              </a:ext>
            </a:extLst>
          </p:cNvPr>
          <p:cNvSpPr/>
          <p:nvPr/>
        </p:nvSpPr>
        <p:spPr>
          <a:xfrm>
            <a:off x="508362" y="475007"/>
            <a:ext cx="34243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 </a:t>
            </a:r>
            <a:r>
              <a:rPr lang="en-US" sz="24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liječenju</a:t>
            </a:r>
            <a:r>
              <a:rPr lang="en-US" sz="24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još</a:t>
            </a:r>
            <a:r>
              <a:rPr lang="en-US" sz="24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koriste</a:t>
            </a:r>
            <a:r>
              <a:rPr lang="en-US" sz="24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  <a:endParaRPr lang="hr-HR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557ACFD-4140-417E-8323-499161F4A270}"/>
              </a:ext>
            </a:extLst>
          </p:cNvPr>
          <p:cNvSpPr/>
          <p:nvPr/>
        </p:nvSpPr>
        <p:spPr>
          <a:xfrm>
            <a:off x="2220562" y="1524501"/>
            <a:ext cx="77508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Socioterapija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(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aktivnosti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koje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se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primjenjuju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u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fazi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resocijalizacije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bolesnika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motiviranje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uključivanje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pacijenta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u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vlastito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liječenje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 </a:t>
            </a:r>
            <a:endParaRPr lang="hr-HR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lvl="0"/>
            <a:endParaRPr lang="hr-HR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Psihoterapija</a:t>
            </a:r>
            <a:endParaRPr lang="hr-HR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lvl="0"/>
            <a:endParaRPr lang="hr-HR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E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dukacijski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postupci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(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tako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da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alkoholičari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upoznaju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teorijski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dio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svoje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bolesti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) </a:t>
            </a:r>
            <a:endParaRPr lang="hr-HR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endParaRPr lang="hr-HR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Lijekovi</a:t>
            </a:r>
            <a:endParaRPr lang="hr-HR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–"/>
            </a:pP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disulfiram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kao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kemijska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stezulja</a:t>
            </a:r>
            <a:endParaRPr lang="hr-HR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–"/>
            </a:pP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naltrekson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akamprosat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koji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smanjuju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žudnju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za</a:t>
            </a:r>
            <a:r>
              <a:rPr lang="en-US" sz="2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pijenjem</a:t>
            </a:r>
            <a:endParaRPr lang="hr-HR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–"/>
            </a:pPr>
            <a:r>
              <a:rPr lang="en-US" sz="2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sedativi</a:t>
            </a:r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Char char=""/>
            </a:pPr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Symbol" panose="05050102010706020507" pitchFamily="18" charset="2"/>
              <a:buChar char=""/>
            </a:pPr>
            <a:endParaRPr lang="hr-HR" sz="200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lvl="0">
              <a:buFont typeface="Symbol" panose="05050102010706020507" pitchFamily="18" charset="2"/>
              <a:buChar char=""/>
            </a:pPr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3336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9BEB2ED-E18E-4FF3-9BB8-0C056E3B0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3522" y="665571"/>
            <a:ext cx="4804955" cy="1325563"/>
          </a:xfrm>
        </p:spPr>
        <p:txBody>
          <a:bodyPr/>
          <a:lstStyle/>
          <a:p>
            <a:r>
              <a:rPr lang="hr-HR" dirty="0"/>
              <a:t>Hvala za pozornost!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7ABE2AD5-0A30-415E-91BB-F6F7BF010D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207" y="2312126"/>
            <a:ext cx="7851586" cy="3696788"/>
          </a:xfrm>
          <a:prstGeom prst="rect">
            <a:avLst/>
          </a:prstGeom>
          <a:effectLst>
            <a:softEdge rad="88900"/>
          </a:effectLst>
        </p:spPr>
      </p:pic>
    </p:spTree>
    <p:extLst>
      <p:ext uri="{BB962C8B-B14F-4D97-AF65-F5344CB8AC3E}">
        <p14:creationId xmlns:p14="http://schemas.microsoft.com/office/powerpoint/2010/main" val="3094091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37B5876-5DCF-43F7-A992-E4BF2A36C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5926" y="1240337"/>
            <a:ext cx="10515600" cy="1325563"/>
          </a:xfrm>
        </p:spPr>
        <p:txBody>
          <a:bodyPr>
            <a:noAutofit/>
          </a:bodyPr>
          <a:lstStyle/>
          <a:p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Gdje je granica između „uživanja” u alkoholu i alkoholizma?</a:t>
            </a:r>
            <a:b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="" xmlns:a16="http://schemas.microsoft.com/office/drawing/2014/main" id="{D6A96486-3859-41E0-8C8C-32A5D0421A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982854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750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="" xmlns:a16="http://schemas.microsoft.com/office/drawing/2014/main" id="{C56B9D00-2390-448E-9FB4-79AF56D73F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6214287"/>
              </p:ext>
            </p:extLst>
          </p:nvPr>
        </p:nvGraphicFramePr>
        <p:xfrm>
          <a:off x="2400663" y="1078291"/>
          <a:ext cx="7390674" cy="4910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4749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A26861DD-B135-4D3A-A828-5BAC9C887AD2}"/>
              </a:ext>
            </a:extLst>
          </p:cNvPr>
          <p:cNvSpPr/>
          <p:nvPr/>
        </p:nvSpPr>
        <p:spPr>
          <a:xfrm>
            <a:off x="864908" y="1544027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b="1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Psihološki</a:t>
            </a:r>
            <a:r>
              <a:rPr lang="en-US" b="1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ovisnik</a:t>
            </a:r>
            <a:r>
              <a:rPr lang="en-US" b="1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o </a:t>
            </a:r>
            <a:r>
              <a:rPr lang="en-US" b="1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alkoholu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 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alkoholičar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koji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je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izgubio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mogućnost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kontrole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nad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količinom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popijenog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alkohola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ali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može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apstinirati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nije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prisiljen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piti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svakodnevno</a:t>
            </a:r>
            <a:endParaRPr lang="hr-HR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7FF892D-92F7-4CD6-BDE9-16B3347B8BAD}"/>
              </a:ext>
            </a:extLst>
          </p:cNvPr>
          <p:cNvSpPr/>
          <p:nvPr/>
        </p:nvSpPr>
        <p:spPr>
          <a:xfrm>
            <a:off x="2436804" y="3836645"/>
            <a:ext cx="583038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Fizička</a:t>
            </a:r>
            <a:r>
              <a:rPr lang="en-US" b="1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ovisnost</a:t>
            </a:r>
            <a:r>
              <a:rPr lang="en-US" b="1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o </a:t>
            </a:r>
            <a:r>
              <a:rPr lang="en-US" b="1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alkoholu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 se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očituje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nemogućnošću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apstinencije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od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alkohola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tj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svakodnevnim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uzimanjem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javlja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metabolička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glad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alkoholom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koja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ako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ostane</a:t>
            </a:r>
            <a:r>
              <a:rPr lang="en-US" dirty="0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neutažena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povlači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niz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znakova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alkoholnog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apstinencijskog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sindroma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</a:t>
            </a:r>
            <a:endParaRPr lang="hr-HR" dirty="0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16919D83-AB7C-4749-98BA-2FF38A0496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3553" y="2948882"/>
            <a:ext cx="2568447" cy="3909118"/>
          </a:xfrm>
          <a:prstGeom prst="rect">
            <a:avLst/>
          </a:prstGeom>
          <a:effectLst>
            <a:softEdge rad="50800"/>
          </a:effectLst>
        </p:spPr>
      </p:pic>
    </p:spTree>
    <p:extLst>
      <p:ext uri="{BB962C8B-B14F-4D97-AF65-F5344CB8AC3E}">
        <p14:creationId xmlns:p14="http://schemas.microsoft.com/office/powerpoint/2010/main" val="1435018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="" xmlns:a16="http://schemas.microsoft.com/office/drawing/2014/main" id="{B51FED80-ACAD-400C-A7BF-87488151F5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973520"/>
              </p:ext>
            </p:extLst>
          </p:nvPr>
        </p:nvGraphicFramePr>
        <p:xfrm>
          <a:off x="959395" y="822960"/>
          <a:ext cx="9582332" cy="6413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9528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="" xmlns:a16="http://schemas.microsoft.com/office/drawing/2014/main" id="{869E2A26-AD71-43FE-A899-90F48AA511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5664339"/>
              </p:ext>
            </p:extLst>
          </p:nvPr>
        </p:nvGraphicFramePr>
        <p:xfrm>
          <a:off x="1444172" y="25688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27297B1A-1CAF-431F-AF9C-4C358D07E1D8}"/>
              </a:ext>
            </a:extLst>
          </p:cNvPr>
          <p:cNvSpPr/>
          <p:nvPr/>
        </p:nvSpPr>
        <p:spPr>
          <a:xfrm>
            <a:off x="3522569" y="5198498"/>
            <a:ext cx="5878597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500" i="1" u="sng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Razvojno</a:t>
            </a:r>
            <a:r>
              <a:rPr lang="en-US" sz="2500" i="1" u="sng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500" i="1" u="sng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samoograničavajući</a:t>
            </a:r>
            <a:r>
              <a:rPr lang="en-US" sz="2500" i="1" u="sng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500" i="1" u="sng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alkoholizam</a:t>
            </a:r>
            <a:endParaRPr lang="hr-HR" sz="2500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DA19BD0-D42F-4F9D-8114-4355D59F5AF1}"/>
              </a:ext>
            </a:extLst>
          </p:cNvPr>
          <p:cNvSpPr/>
          <p:nvPr/>
        </p:nvSpPr>
        <p:spPr>
          <a:xfrm>
            <a:off x="1444171" y="5675552"/>
            <a:ext cx="81279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karakterističan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za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mlađe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osobe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</a:t>
            </a:r>
            <a:r>
              <a:rPr lang="hr-HR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učestalost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količina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popijenog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alkohola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opada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kako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osobe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zapošljavaju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zasnivaju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obitelj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itd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endParaRPr lang="hr-HR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793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F1F2CC9A-D4E5-4842-BBBD-3A5A47BFA3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921" y="849086"/>
            <a:ext cx="5728158" cy="515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889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="" xmlns:a16="http://schemas.microsoft.com/office/drawing/2014/main" id="{3CFA4DA2-8D1E-46F7-BB5A-B37CF0EAB6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3195966"/>
              </p:ext>
            </p:extLst>
          </p:nvPr>
        </p:nvGraphicFramePr>
        <p:xfrm>
          <a:off x="1011645" y="719666"/>
          <a:ext cx="1016871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345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2102</TotalTime>
  <Words>1454</Words>
  <Application>Microsoft Macintosh PowerPoint</Application>
  <PresentationFormat>Custom</PresentationFormat>
  <Paragraphs>132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REHABILITACIJA OVISNIKA O ALKOHOLU </vt:lpstr>
      <vt:lpstr>PowerPoint Presentation</vt:lpstr>
      <vt:lpstr>   Gdje je granica između „uživanja” u alkoholu i alkoholizma?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Hvala za pozornost!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REHABILITACIJA OVISNIKA O ALKOHOLU </dc:title>
  <dc:creator>matija kranjcevic</dc:creator>
  <cp:lastModifiedBy>Snjezana Soldo Bagaric</cp:lastModifiedBy>
  <cp:revision>49</cp:revision>
  <dcterms:created xsi:type="dcterms:W3CDTF">2018-03-13T07:03:52Z</dcterms:created>
  <dcterms:modified xsi:type="dcterms:W3CDTF">2018-03-19T20:56:59Z</dcterms:modified>
</cp:coreProperties>
</file>