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4" r:id="rId4"/>
    <p:sldId id="257" r:id="rId5"/>
    <p:sldId id="265" r:id="rId6"/>
    <p:sldId id="258" r:id="rId7"/>
    <p:sldId id="259" r:id="rId8"/>
    <p:sldId id="262" r:id="rId9"/>
    <p:sldId id="270" r:id="rId10"/>
    <p:sldId id="272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ja kranjcevic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>
        <p:scale>
          <a:sx n="60" d="100"/>
          <a:sy n="60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634F56-7A97-41AB-9861-828BC35FE154}" type="doc">
      <dgm:prSet loTypeId="urn:microsoft.com/office/officeart/2005/8/layout/vList4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BE0E24D3-5CC6-4C9A-8722-674B7BA9CB90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ljudskim bićima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terapijskoj upotrebi zanimanja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zdravstvenoj njezi kroz radnu terapiju</a:t>
          </a:r>
        </a:p>
      </dgm:t>
    </dgm:pt>
    <dgm:pt modelId="{EA9EECEC-CF0F-4BAC-AC83-33C4E859165A}" type="parTrans" cxnId="{F6F769D2-6E7F-4636-94B2-7AB7D4D95C1B}">
      <dgm:prSet/>
      <dgm:spPr/>
      <dgm:t>
        <a:bodyPr/>
        <a:lstStyle/>
        <a:p>
          <a:endParaRPr lang="hr-HR"/>
        </a:p>
      </dgm:t>
    </dgm:pt>
    <dgm:pt modelId="{602E9642-A5B7-48D9-9C52-76B7BA5DE048}" type="sibTrans" cxnId="{F6F769D2-6E7F-4636-94B2-7AB7D4D95C1B}">
      <dgm:prSet/>
      <dgm:spPr/>
      <dgm:t>
        <a:bodyPr/>
        <a:lstStyle/>
        <a:p>
          <a:endParaRPr lang="hr-HR"/>
        </a:p>
      </dgm:t>
    </dgm:pt>
    <dgm:pt modelId="{13C8E2FA-8494-4364-8C11-88BAC183B3F7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radnoj izvedbi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radnoj terapiji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službama zdravstene njege</a:t>
          </a:r>
        </a:p>
      </dgm:t>
    </dgm:pt>
    <dgm:pt modelId="{A2FA6181-9203-46E4-B955-8C9D757A5C08}" type="parTrans" cxnId="{681A7E47-027E-440D-83CE-2EDF761A74CD}">
      <dgm:prSet/>
      <dgm:spPr/>
      <dgm:t>
        <a:bodyPr/>
        <a:lstStyle/>
        <a:p>
          <a:endParaRPr lang="hr-HR"/>
        </a:p>
      </dgm:t>
    </dgm:pt>
    <dgm:pt modelId="{3325FAA8-E225-4E84-86B7-1F6F6E598D2A}" type="sibTrans" cxnId="{681A7E47-027E-440D-83CE-2EDF761A74CD}">
      <dgm:prSet/>
      <dgm:spPr/>
      <dgm:t>
        <a:bodyPr/>
        <a:lstStyle/>
        <a:p>
          <a:endParaRPr lang="hr-HR"/>
        </a:p>
      </dgm:t>
    </dgm:pt>
    <dgm:pt modelId="{D6604025-5F88-4A5A-B17A-2128288A5899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radnom poremećaju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zdravlju i bolesti</a:t>
          </a:r>
        </a:p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....o zdravstvenoj njezi</a:t>
          </a:r>
        </a:p>
      </dgm:t>
    </dgm:pt>
    <dgm:pt modelId="{0DED9EF9-5537-4EC7-985F-5B98EA83ABFE}" type="parTrans" cxnId="{A557AFC3-1594-4AC3-B90F-B9C158B964B0}">
      <dgm:prSet/>
      <dgm:spPr/>
      <dgm:t>
        <a:bodyPr/>
        <a:lstStyle/>
        <a:p>
          <a:endParaRPr lang="hr-HR"/>
        </a:p>
      </dgm:t>
    </dgm:pt>
    <dgm:pt modelId="{23D4D825-164F-468E-8579-955913A5ABBD}" type="sibTrans" cxnId="{A557AFC3-1594-4AC3-B90F-B9C158B964B0}">
      <dgm:prSet/>
      <dgm:spPr/>
      <dgm:t>
        <a:bodyPr/>
        <a:lstStyle/>
        <a:p>
          <a:endParaRPr lang="hr-HR"/>
        </a:p>
      </dgm:t>
    </dgm:pt>
    <dgm:pt modelId="{D48AEA49-F461-41C1-888E-17DDDA19329F}" type="pres">
      <dgm:prSet presAssocID="{71634F56-7A97-41AB-9861-828BC35FE15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B6EE2B-C454-4096-8924-BCDE126B8461}" type="pres">
      <dgm:prSet presAssocID="{BE0E24D3-5CC6-4C9A-8722-674B7BA9CB90}" presName="comp" presStyleCnt="0"/>
      <dgm:spPr/>
    </dgm:pt>
    <dgm:pt modelId="{7E5DD70F-9BB3-4C3C-901E-F35BE87A7E55}" type="pres">
      <dgm:prSet presAssocID="{BE0E24D3-5CC6-4C9A-8722-674B7BA9CB90}" presName="box" presStyleLbl="node1" presStyleIdx="0" presStyleCnt="3" custLinFactNeighborX="0" custLinFactNeighborY="-20057"/>
      <dgm:spPr/>
      <dgm:t>
        <a:bodyPr/>
        <a:lstStyle/>
        <a:p>
          <a:endParaRPr lang="hr-HR"/>
        </a:p>
      </dgm:t>
    </dgm:pt>
    <dgm:pt modelId="{25D99577-4D5F-4493-94EB-7F6D6982C486}" type="pres">
      <dgm:prSet presAssocID="{BE0E24D3-5CC6-4C9A-8722-674B7BA9CB9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2027B25-F160-4ECD-9B6A-F996E395CF95}" type="pres">
      <dgm:prSet presAssocID="{BE0E24D3-5CC6-4C9A-8722-674B7BA9CB9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1E63B2-6CDD-42AE-97E4-DD812EC8336A}" type="pres">
      <dgm:prSet presAssocID="{602E9642-A5B7-48D9-9C52-76B7BA5DE048}" presName="spacer" presStyleCnt="0"/>
      <dgm:spPr/>
    </dgm:pt>
    <dgm:pt modelId="{E3010A7C-3424-48E7-8F9D-315E62A712CF}" type="pres">
      <dgm:prSet presAssocID="{13C8E2FA-8494-4364-8C11-88BAC183B3F7}" presName="comp" presStyleCnt="0"/>
      <dgm:spPr/>
    </dgm:pt>
    <dgm:pt modelId="{3723C574-8134-4628-9C26-8C026445A709}" type="pres">
      <dgm:prSet presAssocID="{13C8E2FA-8494-4364-8C11-88BAC183B3F7}" presName="box" presStyleLbl="node1" presStyleIdx="1" presStyleCnt="3"/>
      <dgm:spPr/>
      <dgm:t>
        <a:bodyPr/>
        <a:lstStyle/>
        <a:p>
          <a:endParaRPr lang="hr-HR"/>
        </a:p>
      </dgm:t>
    </dgm:pt>
    <dgm:pt modelId="{D43A4227-B83F-47D7-8220-BB6318462AE9}" type="pres">
      <dgm:prSet presAssocID="{13C8E2FA-8494-4364-8C11-88BAC183B3F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hr-HR"/>
        </a:p>
      </dgm:t>
    </dgm:pt>
    <dgm:pt modelId="{8E40069A-7C62-41F3-9697-90E642670B4C}" type="pres">
      <dgm:prSet presAssocID="{13C8E2FA-8494-4364-8C11-88BAC183B3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9FFB61-34E0-4A22-9803-1749F7B2F1A9}" type="pres">
      <dgm:prSet presAssocID="{3325FAA8-E225-4E84-86B7-1F6F6E598D2A}" presName="spacer" presStyleCnt="0"/>
      <dgm:spPr/>
    </dgm:pt>
    <dgm:pt modelId="{08D80A24-B54F-4002-A2D8-CCE81F9C7FE6}" type="pres">
      <dgm:prSet presAssocID="{D6604025-5F88-4A5A-B17A-2128288A5899}" presName="comp" presStyleCnt="0"/>
      <dgm:spPr/>
    </dgm:pt>
    <dgm:pt modelId="{7E10FB20-E360-46D0-84C0-8EFF999EE5D8}" type="pres">
      <dgm:prSet presAssocID="{D6604025-5F88-4A5A-B17A-2128288A5899}" presName="box" presStyleLbl="node1" presStyleIdx="2" presStyleCnt="3"/>
      <dgm:spPr/>
      <dgm:t>
        <a:bodyPr/>
        <a:lstStyle/>
        <a:p>
          <a:endParaRPr lang="hr-HR"/>
        </a:p>
      </dgm:t>
    </dgm:pt>
    <dgm:pt modelId="{F6DC4EF6-2DAB-4AB4-8E23-5FD9A932F98A}" type="pres">
      <dgm:prSet presAssocID="{D6604025-5F88-4A5A-B17A-2128288A589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  <dgm:t>
        <a:bodyPr/>
        <a:lstStyle/>
        <a:p>
          <a:endParaRPr lang="hr-HR"/>
        </a:p>
      </dgm:t>
    </dgm:pt>
    <dgm:pt modelId="{D9D7A332-755A-4CD7-879F-44A22901BB2F}" type="pres">
      <dgm:prSet presAssocID="{D6604025-5F88-4A5A-B17A-2128288A589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5F5FC8-0991-4CE3-AE71-6C5E99F5D70C}" type="presOf" srcId="{BE0E24D3-5CC6-4C9A-8722-674B7BA9CB90}" destId="{62027B25-F160-4ECD-9B6A-F996E395CF95}" srcOrd="1" destOrd="0" presId="urn:microsoft.com/office/officeart/2005/8/layout/vList4"/>
    <dgm:cxn modelId="{C15C3F2C-6973-42DB-A130-0A45A3235C7E}" type="presOf" srcId="{D6604025-5F88-4A5A-B17A-2128288A5899}" destId="{D9D7A332-755A-4CD7-879F-44A22901BB2F}" srcOrd="1" destOrd="0" presId="urn:microsoft.com/office/officeart/2005/8/layout/vList4"/>
    <dgm:cxn modelId="{A5090E76-9587-40B0-95F4-B2B2179ED78D}" type="presOf" srcId="{BE0E24D3-5CC6-4C9A-8722-674B7BA9CB90}" destId="{7E5DD70F-9BB3-4C3C-901E-F35BE87A7E55}" srcOrd="0" destOrd="0" presId="urn:microsoft.com/office/officeart/2005/8/layout/vList4"/>
    <dgm:cxn modelId="{CA9CFA86-D742-4C24-A5A5-5EF5FD3F0E86}" type="presOf" srcId="{71634F56-7A97-41AB-9861-828BC35FE154}" destId="{D48AEA49-F461-41C1-888E-17DDDA19329F}" srcOrd="0" destOrd="0" presId="urn:microsoft.com/office/officeart/2005/8/layout/vList4"/>
    <dgm:cxn modelId="{A557AFC3-1594-4AC3-B90F-B9C158B964B0}" srcId="{71634F56-7A97-41AB-9861-828BC35FE154}" destId="{D6604025-5F88-4A5A-B17A-2128288A5899}" srcOrd="2" destOrd="0" parTransId="{0DED9EF9-5537-4EC7-985F-5B98EA83ABFE}" sibTransId="{23D4D825-164F-468E-8579-955913A5ABBD}"/>
    <dgm:cxn modelId="{F4300FA4-E15F-4804-B7EF-2FF116765CFF}" type="presOf" srcId="{13C8E2FA-8494-4364-8C11-88BAC183B3F7}" destId="{8E40069A-7C62-41F3-9697-90E642670B4C}" srcOrd="1" destOrd="0" presId="urn:microsoft.com/office/officeart/2005/8/layout/vList4"/>
    <dgm:cxn modelId="{F6F769D2-6E7F-4636-94B2-7AB7D4D95C1B}" srcId="{71634F56-7A97-41AB-9861-828BC35FE154}" destId="{BE0E24D3-5CC6-4C9A-8722-674B7BA9CB90}" srcOrd="0" destOrd="0" parTransId="{EA9EECEC-CF0F-4BAC-AC83-33C4E859165A}" sibTransId="{602E9642-A5B7-48D9-9C52-76B7BA5DE048}"/>
    <dgm:cxn modelId="{893942DD-68C8-494B-9E06-291C831E982D}" type="presOf" srcId="{13C8E2FA-8494-4364-8C11-88BAC183B3F7}" destId="{3723C574-8134-4628-9C26-8C026445A709}" srcOrd="0" destOrd="0" presId="urn:microsoft.com/office/officeart/2005/8/layout/vList4"/>
    <dgm:cxn modelId="{681A7E47-027E-440D-83CE-2EDF761A74CD}" srcId="{71634F56-7A97-41AB-9861-828BC35FE154}" destId="{13C8E2FA-8494-4364-8C11-88BAC183B3F7}" srcOrd="1" destOrd="0" parTransId="{A2FA6181-9203-46E4-B955-8C9D757A5C08}" sibTransId="{3325FAA8-E225-4E84-86B7-1F6F6E598D2A}"/>
    <dgm:cxn modelId="{1B3AE036-FD4B-4081-86DE-EB32CE9A7A27}" type="presOf" srcId="{D6604025-5F88-4A5A-B17A-2128288A5899}" destId="{7E10FB20-E360-46D0-84C0-8EFF999EE5D8}" srcOrd="0" destOrd="0" presId="urn:microsoft.com/office/officeart/2005/8/layout/vList4"/>
    <dgm:cxn modelId="{844DF2F9-C46C-47C6-997C-3E22FD4E4A26}" type="presParOf" srcId="{D48AEA49-F461-41C1-888E-17DDDA19329F}" destId="{4AB6EE2B-C454-4096-8924-BCDE126B8461}" srcOrd="0" destOrd="0" presId="urn:microsoft.com/office/officeart/2005/8/layout/vList4"/>
    <dgm:cxn modelId="{EA8624E0-1541-4B38-B5E8-241C55C85772}" type="presParOf" srcId="{4AB6EE2B-C454-4096-8924-BCDE126B8461}" destId="{7E5DD70F-9BB3-4C3C-901E-F35BE87A7E55}" srcOrd="0" destOrd="0" presId="urn:microsoft.com/office/officeart/2005/8/layout/vList4"/>
    <dgm:cxn modelId="{A654B0A3-4718-4C43-8D2B-3BB03FD2CEE4}" type="presParOf" srcId="{4AB6EE2B-C454-4096-8924-BCDE126B8461}" destId="{25D99577-4D5F-4493-94EB-7F6D6982C486}" srcOrd="1" destOrd="0" presId="urn:microsoft.com/office/officeart/2005/8/layout/vList4"/>
    <dgm:cxn modelId="{3A09BCC1-7E4F-431F-9E35-1D39793CA987}" type="presParOf" srcId="{4AB6EE2B-C454-4096-8924-BCDE126B8461}" destId="{62027B25-F160-4ECD-9B6A-F996E395CF95}" srcOrd="2" destOrd="0" presId="urn:microsoft.com/office/officeart/2005/8/layout/vList4"/>
    <dgm:cxn modelId="{75B46AD1-8795-4A51-B819-4E83AA1C5EBD}" type="presParOf" srcId="{D48AEA49-F461-41C1-888E-17DDDA19329F}" destId="{771E63B2-6CDD-42AE-97E4-DD812EC8336A}" srcOrd="1" destOrd="0" presId="urn:microsoft.com/office/officeart/2005/8/layout/vList4"/>
    <dgm:cxn modelId="{CAE07FCC-DE1B-4941-8C03-A98AD26AB10E}" type="presParOf" srcId="{D48AEA49-F461-41C1-888E-17DDDA19329F}" destId="{E3010A7C-3424-48E7-8F9D-315E62A712CF}" srcOrd="2" destOrd="0" presId="urn:microsoft.com/office/officeart/2005/8/layout/vList4"/>
    <dgm:cxn modelId="{4E9B0CF1-66B0-4716-9471-135D8F996677}" type="presParOf" srcId="{E3010A7C-3424-48E7-8F9D-315E62A712CF}" destId="{3723C574-8134-4628-9C26-8C026445A709}" srcOrd="0" destOrd="0" presId="urn:microsoft.com/office/officeart/2005/8/layout/vList4"/>
    <dgm:cxn modelId="{ADB15EB0-BFFB-4B4A-AE46-73631D13E8D9}" type="presParOf" srcId="{E3010A7C-3424-48E7-8F9D-315E62A712CF}" destId="{D43A4227-B83F-47D7-8220-BB6318462AE9}" srcOrd="1" destOrd="0" presId="urn:microsoft.com/office/officeart/2005/8/layout/vList4"/>
    <dgm:cxn modelId="{6177FB11-5CF8-43D4-8554-2112B0DA4542}" type="presParOf" srcId="{E3010A7C-3424-48E7-8F9D-315E62A712CF}" destId="{8E40069A-7C62-41F3-9697-90E642670B4C}" srcOrd="2" destOrd="0" presId="urn:microsoft.com/office/officeart/2005/8/layout/vList4"/>
    <dgm:cxn modelId="{689A1445-A211-40F0-9CB0-54525D934042}" type="presParOf" srcId="{D48AEA49-F461-41C1-888E-17DDDA19329F}" destId="{BB9FFB61-34E0-4A22-9803-1749F7B2F1A9}" srcOrd="3" destOrd="0" presId="urn:microsoft.com/office/officeart/2005/8/layout/vList4"/>
    <dgm:cxn modelId="{FEBC13B5-2F54-4C74-9638-03DEEBB62C56}" type="presParOf" srcId="{D48AEA49-F461-41C1-888E-17DDDA19329F}" destId="{08D80A24-B54F-4002-A2D8-CCE81F9C7FE6}" srcOrd="4" destOrd="0" presId="urn:microsoft.com/office/officeart/2005/8/layout/vList4"/>
    <dgm:cxn modelId="{706DD05E-F9F1-4D80-BA1B-288874B044CA}" type="presParOf" srcId="{08D80A24-B54F-4002-A2D8-CCE81F9C7FE6}" destId="{7E10FB20-E360-46D0-84C0-8EFF999EE5D8}" srcOrd="0" destOrd="0" presId="urn:microsoft.com/office/officeart/2005/8/layout/vList4"/>
    <dgm:cxn modelId="{9D58A454-3F95-4391-9EC2-816B625600D5}" type="presParOf" srcId="{08D80A24-B54F-4002-A2D8-CCE81F9C7FE6}" destId="{F6DC4EF6-2DAB-4AB4-8E23-5FD9A932F98A}" srcOrd="1" destOrd="0" presId="urn:microsoft.com/office/officeart/2005/8/layout/vList4"/>
    <dgm:cxn modelId="{5629DFBC-6C4F-4859-BA39-74CD12D60E79}" type="presParOf" srcId="{08D80A24-B54F-4002-A2D8-CCE81F9C7FE6}" destId="{D9D7A332-755A-4CD7-879F-44A22901BB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E5FB0-F10C-45C1-9F9F-AB9EE40B5261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6CD7A68E-C444-479A-99B7-B818BFC77473}">
      <dgm:prSet phldrT="[Text]"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Pretpostavke o terapijskoj uporabi rada</a:t>
          </a:r>
        </a:p>
      </dgm:t>
    </dgm:pt>
    <dgm:pt modelId="{0210A792-EA43-4401-ACD3-E170DBCF60CF}" type="parTrans" cxnId="{F1D2C0BA-29DB-48F0-91B6-CC85643A052B}">
      <dgm:prSet/>
      <dgm:spPr/>
      <dgm:t>
        <a:bodyPr/>
        <a:lstStyle/>
        <a:p>
          <a:endParaRPr lang="hr-HR"/>
        </a:p>
      </dgm:t>
    </dgm:pt>
    <dgm:pt modelId="{79F2602C-727C-4C71-9CB4-04F9451E1BDA}" type="sibTrans" cxnId="{F1D2C0BA-29DB-48F0-91B6-CC85643A052B}">
      <dgm:prSet/>
      <dgm:spPr/>
      <dgm:t>
        <a:bodyPr/>
        <a:lstStyle/>
        <a:p>
          <a:endParaRPr lang="hr-HR"/>
        </a:p>
      </dgm:t>
    </dgm:pt>
    <dgm:pt modelId="{234D0913-34D1-4CB5-9D72-D826D099BC7F}">
      <dgm:prSet phldrT="[Text]" custT="1"/>
      <dgm:spPr/>
      <dgm:t>
        <a:bodyPr/>
        <a:lstStyle/>
        <a:p>
          <a:pPr algn="ctr"/>
          <a:r>
            <a:rPr lang="hr-HR" sz="2000" dirty="0">
              <a:latin typeface="Arial" panose="020B0604020202020204" pitchFamily="34" charset="0"/>
              <a:cs typeface="Arial" panose="020B0604020202020204" pitchFamily="34" charset="0"/>
            </a:rPr>
            <a:t>Postoje ideje zašto se radne aktivnosti smatraju terapijskim..</a:t>
          </a:r>
        </a:p>
      </dgm:t>
    </dgm:pt>
    <dgm:pt modelId="{8DBABB29-ACAB-4F02-BB37-AA4C5ADF3CCA}" type="parTrans" cxnId="{E5253496-F17E-459B-A4E0-D82AF946610F}">
      <dgm:prSet/>
      <dgm:spPr/>
      <dgm:t>
        <a:bodyPr/>
        <a:lstStyle/>
        <a:p>
          <a:endParaRPr lang="hr-HR"/>
        </a:p>
      </dgm:t>
    </dgm:pt>
    <dgm:pt modelId="{F7F39682-D9F5-4026-A7BA-508D84695827}" type="sibTrans" cxnId="{E5253496-F17E-459B-A4E0-D82AF946610F}">
      <dgm:prSet/>
      <dgm:spPr/>
      <dgm:t>
        <a:bodyPr/>
        <a:lstStyle/>
        <a:p>
          <a:endParaRPr lang="hr-HR"/>
        </a:p>
      </dgm:t>
    </dgm:pt>
    <dgm:pt modelId="{2530CBC9-9B76-42F6-AD64-41EAF7FD747D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Rad može biti stupnjevan od jednostavnog do kompleksnog radi upoznavanja nivoa ljudske potrebe za znanjem.</a:t>
          </a:r>
        </a:p>
        <a:p>
          <a:pPr algn="ctr">
            <a:buFont typeface="Arial" panose="020B0604020202020204" pitchFamily="34" charset="0"/>
            <a:buChar char="•"/>
          </a:pP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Osigurava osjećaj da znanjem  može obavljati razne aktivnosti koje je u mogućnosti ponavljati.</a:t>
          </a:r>
        </a:p>
        <a:p>
          <a:pPr algn="ctr">
            <a:buFont typeface="Arial" panose="020B0604020202020204" pitchFamily="34" charset="0"/>
            <a:buChar char="•"/>
          </a:pP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Dopušta osobi da zadovolji osobne potrebe i zahtjeve..</a:t>
          </a:r>
        </a:p>
        <a:p>
          <a:pPr algn="ctr">
            <a:buFont typeface="Arial" panose="020B0604020202020204" pitchFamily="34" charset="0"/>
            <a:buChar char="•"/>
          </a:pPr>
          <a:r>
            <a:rPr lang="hr-HR" sz="1800" dirty="0">
              <a:latin typeface="Arial" panose="020B0604020202020204" pitchFamily="34" charset="0"/>
              <a:cs typeface="Arial" panose="020B0604020202020204" pitchFamily="34" charset="0"/>
            </a:rPr>
            <a:t>Poboljšava razinu odgovornosti koju osoba može prihvatiti.</a:t>
          </a:r>
        </a:p>
        <a:p>
          <a:pPr algn="ctr">
            <a:buNone/>
          </a:pP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buNone/>
          </a:pP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7416D-DA64-4B54-B371-9E5FDBDA17A4}" type="parTrans" cxnId="{F4EC2D46-AB95-4759-8B5F-E4AFA18DB65C}">
      <dgm:prSet/>
      <dgm:spPr/>
      <dgm:t>
        <a:bodyPr/>
        <a:lstStyle/>
        <a:p>
          <a:endParaRPr lang="hr-HR"/>
        </a:p>
      </dgm:t>
    </dgm:pt>
    <dgm:pt modelId="{38702863-FDD3-40FA-8551-4EE5E02364D8}" type="sibTrans" cxnId="{F4EC2D46-AB95-4759-8B5F-E4AFA18DB65C}">
      <dgm:prSet/>
      <dgm:spPr/>
      <dgm:t>
        <a:bodyPr/>
        <a:lstStyle/>
        <a:p>
          <a:endParaRPr lang="hr-HR"/>
        </a:p>
      </dgm:t>
    </dgm:pt>
    <dgm:pt modelId="{3926DF45-02E1-4D03-89B5-1EF441679FE0}" type="pres">
      <dgm:prSet presAssocID="{4C2E5FB0-F10C-45C1-9F9F-AB9EE40B526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9803B96-347E-4E43-AA08-43AEB55C67F4}" type="pres">
      <dgm:prSet presAssocID="{6CD7A68E-C444-479A-99B7-B818BFC77473}" presName="thickLine" presStyleLbl="alignNode1" presStyleIdx="0" presStyleCnt="1"/>
      <dgm:spPr/>
    </dgm:pt>
    <dgm:pt modelId="{3B745A3B-51F7-4E70-A2FD-4B9459042940}" type="pres">
      <dgm:prSet presAssocID="{6CD7A68E-C444-479A-99B7-B818BFC77473}" presName="horz1" presStyleCnt="0"/>
      <dgm:spPr/>
    </dgm:pt>
    <dgm:pt modelId="{B5BCD19A-2B0A-466A-8770-395C2C5515D8}" type="pres">
      <dgm:prSet presAssocID="{6CD7A68E-C444-479A-99B7-B818BFC77473}" presName="tx1" presStyleLbl="revTx" presStyleIdx="0" presStyleCnt="3" custScaleX="256260" custLinFactNeighborY="-2846"/>
      <dgm:spPr/>
      <dgm:t>
        <a:bodyPr/>
        <a:lstStyle/>
        <a:p>
          <a:endParaRPr lang="hr-HR"/>
        </a:p>
      </dgm:t>
    </dgm:pt>
    <dgm:pt modelId="{6F736D95-0BAD-4EB4-9C17-D6EAC9AC1302}" type="pres">
      <dgm:prSet presAssocID="{6CD7A68E-C444-479A-99B7-B818BFC77473}" presName="vert1" presStyleCnt="0"/>
      <dgm:spPr/>
    </dgm:pt>
    <dgm:pt modelId="{9396BDA0-9685-4E09-8D7C-B334EDF6266B}" type="pres">
      <dgm:prSet presAssocID="{234D0913-34D1-4CB5-9D72-D826D099BC7F}" presName="vertSpace2a" presStyleCnt="0"/>
      <dgm:spPr/>
    </dgm:pt>
    <dgm:pt modelId="{83A58D64-8022-402C-94AA-AEFF99CE924B}" type="pres">
      <dgm:prSet presAssocID="{234D0913-34D1-4CB5-9D72-D826D099BC7F}" presName="horz2" presStyleCnt="0"/>
      <dgm:spPr/>
    </dgm:pt>
    <dgm:pt modelId="{8A23D64C-3F7C-423B-BFE1-FA21C48EAF8A}" type="pres">
      <dgm:prSet presAssocID="{234D0913-34D1-4CB5-9D72-D826D099BC7F}" presName="horzSpace2" presStyleCnt="0"/>
      <dgm:spPr/>
    </dgm:pt>
    <dgm:pt modelId="{32B46338-0759-4D1F-BF32-7C9338390A1C}" type="pres">
      <dgm:prSet presAssocID="{234D0913-34D1-4CB5-9D72-D826D099BC7F}" presName="tx2" presStyleLbl="revTx" presStyleIdx="1" presStyleCnt="3"/>
      <dgm:spPr/>
      <dgm:t>
        <a:bodyPr/>
        <a:lstStyle/>
        <a:p>
          <a:endParaRPr lang="hr-HR"/>
        </a:p>
      </dgm:t>
    </dgm:pt>
    <dgm:pt modelId="{99BAD73B-81CE-4F40-BBF9-DD1FD9D6B80B}" type="pres">
      <dgm:prSet presAssocID="{234D0913-34D1-4CB5-9D72-D826D099BC7F}" presName="vert2" presStyleCnt="0"/>
      <dgm:spPr/>
    </dgm:pt>
    <dgm:pt modelId="{0382D19D-0B9E-4DD4-8352-D8E01912F035}" type="pres">
      <dgm:prSet presAssocID="{234D0913-34D1-4CB5-9D72-D826D099BC7F}" presName="thinLine2b" presStyleLbl="callout" presStyleIdx="0" presStyleCnt="2" custLinFactY="-664231" custLinFactNeighborY="-700000"/>
      <dgm:spPr/>
    </dgm:pt>
    <dgm:pt modelId="{7B43656E-9EE5-4194-9E0E-EAF51DDE9F05}" type="pres">
      <dgm:prSet presAssocID="{234D0913-34D1-4CB5-9D72-D826D099BC7F}" presName="vertSpace2b" presStyleCnt="0"/>
      <dgm:spPr/>
    </dgm:pt>
    <dgm:pt modelId="{83080C2E-F0ED-4D71-B5A3-5516EE854C5A}" type="pres">
      <dgm:prSet presAssocID="{2530CBC9-9B76-42F6-AD64-41EAF7FD747D}" presName="horz2" presStyleCnt="0"/>
      <dgm:spPr/>
    </dgm:pt>
    <dgm:pt modelId="{20F6458E-9310-4028-A61B-FB00B1C5A55D}" type="pres">
      <dgm:prSet presAssocID="{2530CBC9-9B76-42F6-AD64-41EAF7FD747D}" presName="horzSpace2" presStyleCnt="0"/>
      <dgm:spPr/>
    </dgm:pt>
    <dgm:pt modelId="{E1FD3FE3-2A54-4724-B690-1D97C7E3B994}" type="pres">
      <dgm:prSet presAssocID="{2530CBC9-9B76-42F6-AD64-41EAF7FD747D}" presName="tx2" presStyleLbl="revTx" presStyleIdx="2" presStyleCnt="3" custLinFactNeighborX="38" custLinFactNeighborY="-55428"/>
      <dgm:spPr/>
      <dgm:t>
        <a:bodyPr/>
        <a:lstStyle/>
        <a:p>
          <a:endParaRPr lang="hr-HR"/>
        </a:p>
      </dgm:t>
    </dgm:pt>
    <dgm:pt modelId="{85FF41F2-B936-4041-806E-E02CC97FA035}" type="pres">
      <dgm:prSet presAssocID="{2530CBC9-9B76-42F6-AD64-41EAF7FD747D}" presName="vert2" presStyleCnt="0"/>
      <dgm:spPr/>
    </dgm:pt>
    <dgm:pt modelId="{2B4B066C-0EF6-41BA-881C-926803EAC21F}" type="pres">
      <dgm:prSet presAssocID="{2530CBC9-9B76-42F6-AD64-41EAF7FD747D}" presName="thinLine2b" presStyleLbl="callout" presStyleIdx="1" presStyleCnt="2" custLinFactY="800000" custLinFactNeighborX="-407" custLinFactNeighborY="808276"/>
      <dgm:spPr/>
    </dgm:pt>
    <dgm:pt modelId="{2B9208A7-F257-4D8A-8617-5F356E5EE8A6}" type="pres">
      <dgm:prSet presAssocID="{2530CBC9-9B76-42F6-AD64-41EAF7FD747D}" presName="vertSpace2b" presStyleCnt="0"/>
      <dgm:spPr/>
    </dgm:pt>
  </dgm:ptLst>
  <dgm:cxnLst>
    <dgm:cxn modelId="{F4EC2D46-AB95-4759-8B5F-E4AFA18DB65C}" srcId="{6CD7A68E-C444-479A-99B7-B818BFC77473}" destId="{2530CBC9-9B76-42F6-AD64-41EAF7FD747D}" srcOrd="1" destOrd="0" parTransId="{7147416D-DA64-4B54-B371-9E5FDBDA17A4}" sibTransId="{38702863-FDD3-40FA-8551-4EE5E02364D8}"/>
    <dgm:cxn modelId="{F1D2C0BA-29DB-48F0-91B6-CC85643A052B}" srcId="{4C2E5FB0-F10C-45C1-9F9F-AB9EE40B5261}" destId="{6CD7A68E-C444-479A-99B7-B818BFC77473}" srcOrd="0" destOrd="0" parTransId="{0210A792-EA43-4401-ACD3-E170DBCF60CF}" sibTransId="{79F2602C-727C-4C71-9CB4-04F9451E1BDA}"/>
    <dgm:cxn modelId="{1CB6BE61-187B-40F6-8CC0-380D66567A4E}" type="presOf" srcId="{234D0913-34D1-4CB5-9D72-D826D099BC7F}" destId="{32B46338-0759-4D1F-BF32-7C9338390A1C}" srcOrd="0" destOrd="0" presId="urn:microsoft.com/office/officeart/2008/layout/LinedList"/>
    <dgm:cxn modelId="{9E4F9DF3-46C8-4BDA-8BAE-5EE70967C030}" type="presOf" srcId="{4C2E5FB0-F10C-45C1-9F9F-AB9EE40B5261}" destId="{3926DF45-02E1-4D03-89B5-1EF441679FE0}" srcOrd="0" destOrd="0" presId="urn:microsoft.com/office/officeart/2008/layout/LinedList"/>
    <dgm:cxn modelId="{62B6917D-0F9F-4BCE-B330-663855C5E33B}" type="presOf" srcId="{6CD7A68E-C444-479A-99B7-B818BFC77473}" destId="{B5BCD19A-2B0A-466A-8770-395C2C5515D8}" srcOrd="0" destOrd="0" presId="urn:microsoft.com/office/officeart/2008/layout/LinedList"/>
    <dgm:cxn modelId="{E5253496-F17E-459B-A4E0-D82AF946610F}" srcId="{6CD7A68E-C444-479A-99B7-B818BFC77473}" destId="{234D0913-34D1-4CB5-9D72-D826D099BC7F}" srcOrd="0" destOrd="0" parTransId="{8DBABB29-ACAB-4F02-BB37-AA4C5ADF3CCA}" sibTransId="{F7F39682-D9F5-4026-A7BA-508D84695827}"/>
    <dgm:cxn modelId="{278E0ABE-BC09-4EF8-9C14-0D1C53767A0A}" type="presOf" srcId="{2530CBC9-9B76-42F6-AD64-41EAF7FD747D}" destId="{E1FD3FE3-2A54-4724-B690-1D97C7E3B994}" srcOrd="0" destOrd="0" presId="urn:microsoft.com/office/officeart/2008/layout/LinedList"/>
    <dgm:cxn modelId="{29FBA5E9-431B-4E97-864F-CA20BD07969E}" type="presParOf" srcId="{3926DF45-02E1-4D03-89B5-1EF441679FE0}" destId="{C9803B96-347E-4E43-AA08-43AEB55C67F4}" srcOrd="0" destOrd="0" presId="urn:microsoft.com/office/officeart/2008/layout/LinedList"/>
    <dgm:cxn modelId="{C600E37B-7B35-43A8-AA5F-72104A82E86F}" type="presParOf" srcId="{3926DF45-02E1-4D03-89B5-1EF441679FE0}" destId="{3B745A3B-51F7-4E70-A2FD-4B9459042940}" srcOrd="1" destOrd="0" presId="urn:microsoft.com/office/officeart/2008/layout/LinedList"/>
    <dgm:cxn modelId="{FF26996D-6D4A-4D5B-877E-F91D814C4DC1}" type="presParOf" srcId="{3B745A3B-51F7-4E70-A2FD-4B9459042940}" destId="{B5BCD19A-2B0A-466A-8770-395C2C5515D8}" srcOrd="0" destOrd="0" presId="urn:microsoft.com/office/officeart/2008/layout/LinedList"/>
    <dgm:cxn modelId="{725103A7-BDA0-460F-B805-3CFF580B42DF}" type="presParOf" srcId="{3B745A3B-51F7-4E70-A2FD-4B9459042940}" destId="{6F736D95-0BAD-4EB4-9C17-D6EAC9AC1302}" srcOrd="1" destOrd="0" presId="urn:microsoft.com/office/officeart/2008/layout/LinedList"/>
    <dgm:cxn modelId="{5BD236C9-F605-4327-9CEA-AC5187F87F5D}" type="presParOf" srcId="{6F736D95-0BAD-4EB4-9C17-D6EAC9AC1302}" destId="{9396BDA0-9685-4E09-8D7C-B334EDF6266B}" srcOrd="0" destOrd="0" presId="urn:microsoft.com/office/officeart/2008/layout/LinedList"/>
    <dgm:cxn modelId="{1EA60EE9-9B02-4DCA-8696-70B68625ED72}" type="presParOf" srcId="{6F736D95-0BAD-4EB4-9C17-D6EAC9AC1302}" destId="{83A58D64-8022-402C-94AA-AEFF99CE924B}" srcOrd="1" destOrd="0" presId="urn:microsoft.com/office/officeart/2008/layout/LinedList"/>
    <dgm:cxn modelId="{B679C38A-02D3-4322-BCBE-B0C81B2D96CF}" type="presParOf" srcId="{83A58D64-8022-402C-94AA-AEFF99CE924B}" destId="{8A23D64C-3F7C-423B-BFE1-FA21C48EAF8A}" srcOrd="0" destOrd="0" presId="urn:microsoft.com/office/officeart/2008/layout/LinedList"/>
    <dgm:cxn modelId="{8F0809D6-AABD-4D22-AA07-82A6A82287B2}" type="presParOf" srcId="{83A58D64-8022-402C-94AA-AEFF99CE924B}" destId="{32B46338-0759-4D1F-BF32-7C9338390A1C}" srcOrd="1" destOrd="0" presId="urn:microsoft.com/office/officeart/2008/layout/LinedList"/>
    <dgm:cxn modelId="{D40FC05E-095C-4ECD-A042-9B9A7E8CDDDE}" type="presParOf" srcId="{83A58D64-8022-402C-94AA-AEFF99CE924B}" destId="{99BAD73B-81CE-4F40-BBF9-DD1FD9D6B80B}" srcOrd="2" destOrd="0" presId="urn:microsoft.com/office/officeart/2008/layout/LinedList"/>
    <dgm:cxn modelId="{F7D6A07E-2CFC-4DF0-A89E-29B756D83F8E}" type="presParOf" srcId="{6F736D95-0BAD-4EB4-9C17-D6EAC9AC1302}" destId="{0382D19D-0B9E-4DD4-8352-D8E01912F035}" srcOrd="2" destOrd="0" presId="urn:microsoft.com/office/officeart/2008/layout/LinedList"/>
    <dgm:cxn modelId="{BD9C6A2C-2271-49D2-8EF5-BC50DD2C3E6D}" type="presParOf" srcId="{6F736D95-0BAD-4EB4-9C17-D6EAC9AC1302}" destId="{7B43656E-9EE5-4194-9E0E-EAF51DDE9F05}" srcOrd="3" destOrd="0" presId="urn:microsoft.com/office/officeart/2008/layout/LinedList"/>
    <dgm:cxn modelId="{692A322D-212B-4A9E-A642-5DF143C24C2D}" type="presParOf" srcId="{6F736D95-0BAD-4EB4-9C17-D6EAC9AC1302}" destId="{83080C2E-F0ED-4D71-B5A3-5516EE854C5A}" srcOrd="4" destOrd="0" presId="urn:microsoft.com/office/officeart/2008/layout/LinedList"/>
    <dgm:cxn modelId="{2B390BF2-D192-40AD-A3B7-1D072A226EC0}" type="presParOf" srcId="{83080C2E-F0ED-4D71-B5A3-5516EE854C5A}" destId="{20F6458E-9310-4028-A61B-FB00B1C5A55D}" srcOrd="0" destOrd="0" presId="urn:microsoft.com/office/officeart/2008/layout/LinedList"/>
    <dgm:cxn modelId="{EB6C1DE3-FFDA-455D-AF99-F6F44F4B9124}" type="presParOf" srcId="{83080C2E-F0ED-4D71-B5A3-5516EE854C5A}" destId="{E1FD3FE3-2A54-4724-B690-1D97C7E3B994}" srcOrd="1" destOrd="0" presId="urn:microsoft.com/office/officeart/2008/layout/LinedList"/>
    <dgm:cxn modelId="{FDF34F76-15FA-428E-B763-D697275DEB78}" type="presParOf" srcId="{83080C2E-F0ED-4D71-B5A3-5516EE854C5A}" destId="{85FF41F2-B936-4041-806E-E02CC97FA035}" srcOrd="2" destOrd="0" presId="urn:microsoft.com/office/officeart/2008/layout/LinedList"/>
    <dgm:cxn modelId="{30305DF7-DF1A-462E-AD08-DE680D0AAB1D}" type="presParOf" srcId="{6F736D95-0BAD-4EB4-9C17-D6EAC9AC1302}" destId="{2B4B066C-0EF6-41BA-881C-926803EAC21F}" srcOrd="5" destOrd="0" presId="urn:microsoft.com/office/officeart/2008/layout/LinedList"/>
    <dgm:cxn modelId="{72A4C2EE-E857-4412-AFB3-8DA65E15907B}" type="presParOf" srcId="{6F736D95-0BAD-4EB4-9C17-D6EAC9AC1302}" destId="{2B9208A7-F257-4D8A-8617-5F356E5EE8A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20BC0-C1B8-4CF3-86D9-86A0BCB4B138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F463F7B8-104E-4941-B2B1-C220ED70DA4D}">
      <dgm:prSet phldrT="[Text]"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Pretpostavke o radnoj terapiji</a:t>
          </a:r>
        </a:p>
      </dgm:t>
    </dgm:pt>
    <dgm:pt modelId="{03865504-5ECA-4CC6-AC43-844D8A2B9CEA}" type="parTrans" cxnId="{1D80EF43-581D-48AF-AA35-C79678D4C835}">
      <dgm:prSet/>
      <dgm:spPr/>
      <dgm:t>
        <a:bodyPr/>
        <a:lstStyle/>
        <a:p>
          <a:endParaRPr lang="hr-HR"/>
        </a:p>
      </dgm:t>
    </dgm:pt>
    <dgm:pt modelId="{4A5BEC7A-5A9F-4260-9E6A-95EB635D7E08}" type="sibTrans" cxnId="{1D80EF43-581D-48AF-AA35-C79678D4C835}">
      <dgm:prSet/>
      <dgm:spPr/>
      <dgm:t>
        <a:bodyPr/>
        <a:lstStyle/>
        <a:p>
          <a:endParaRPr lang="hr-HR"/>
        </a:p>
      </dgm:t>
    </dgm:pt>
    <dgm:pt modelId="{F5F36D36-94D6-48FD-98CE-C9E585743D33}">
      <dgm:prSet phldrT="[Text]" custT="1"/>
      <dgm:spPr/>
      <dgm:t>
        <a:bodyPr/>
        <a:lstStyle/>
        <a:p>
          <a:pPr algn="ctr"/>
          <a:r>
            <a:rPr lang="hr-HR" sz="2000" dirty="0">
              <a:latin typeface="Arial" panose="020B0604020202020204" pitchFamily="34" charset="0"/>
              <a:cs typeface="Arial" panose="020B0604020202020204" pitchFamily="34" charset="0"/>
            </a:rPr>
            <a:t>Usmjerene aktivnosti pozitivno utječu na čovjekovo zdravstveno stanje  i funkcionalnu neovisnost.</a:t>
          </a:r>
        </a:p>
      </dgm:t>
    </dgm:pt>
    <dgm:pt modelId="{28DC546B-A914-4E9C-9053-5405238375F4}" type="parTrans" cxnId="{9234819E-9A85-430F-93AB-0606F01DD460}">
      <dgm:prSet/>
      <dgm:spPr/>
      <dgm:t>
        <a:bodyPr/>
        <a:lstStyle/>
        <a:p>
          <a:endParaRPr lang="hr-HR"/>
        </a:p>
      </dgm:t>
    </dgm:pt>
    <dgm:pt modelId="{D90B3BA8-AD2E-485A-BC08-528255B654D1}" type="sibTrans" cxnId="{9234819E-9A85-430F-93AB-0606F01DD460}">
      <dgm:prSet/>
      <dgm:spPr/>
      <dgm:t>
        <a:bodyPr/>
        <a:lstStyle/>
        <a:p>
          <a:endParaRPr lang="hr-HR"/>
        </a:p>
      </dgm:t>
    </dgm:pt>
    <dgm:pt modelId="{F4D6AD87-2D90-4E60-8DD2-BB4C2B1B0421}">
      <dgm:prSet phldrT="[Text]" custT="1"/>
      <dgm:spPr/>
      <dgm:t>
        <a:bodyPr/>
        <a:lstStyle/>
        <a:p>
          <a:pPr algn="ctr"/>
          <a:r>
            <a:rPr lang="hr-HR" sz="2000" dirty="0">
              <a:latin typeface="Arial" panose="020B0604020202020204" pitchFamily="34" charset="0"/>
              <a:cs typeface="Arial" panose="020B0604020202020204" pitchFamily="34" charset="0"/>
            </a:rPr>
            <a:t>Vođena svrhovita aktivnost potiče osobu da preuzme odgovornost za svoje potrebe.</a:t>
          </a:r>
        </a:p>
      </dgm:t>
    </dgm:pt>
    <dgm:pt modelId="{2FEDEF32-3AA5-4F15-8B78-530279B53FA9}" type="parTrans" cxnId="{980AED4B-8E3B-4866-B1A7-87F4B68225C2}">
      <dgm:prSet/>
      <dgm:spPr/>
      <dgm:t>
        <a:bodyPr/>
        <a:lstStyle/>
        <a:p>
          <a:endParaRPr lang="hr-HR"/>
        </a:p>
      </dgm:t>
    </dgm:pt>
    <dgm:pt modelId="{47F7425E-85C4-48A0-B654-4050C2E139FD}" type="sibTrans" cxnId="{980AED4B-8E3B-4866-B1A7-87F4B68225C2}">
      <dgm:prSet/>
      <dgm:spPr/>
      <dgm:t>
        <a:bodyPr/>
        <a:lstStyle/>
        <a:p>
          <a:endParaRPr lang="hr-HR"/>
        </a:p>
      </dgm:t>
    </dgm:pt>
    <dgm:pt modelId="{4A1B4908-DB0E-48AB-9D52-A3650286A7FF}">
      <dgm:prSet phldrT="[Text]"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Potiče  osobu da  poboljša svoju kvalitetu izvođenja aktivnosti.</a:t>
          </a:r>
        </a:p>
      </dgm:t>
    </dgm:pt>
    <dgm:pt modelId="{6152E547-F146-48A5-9F10-C4555C115307}" type="parTrans" cxnId="{CA56AAAE-A7A2-46BD-B053-2B31301B7AAE}">
      <dgm:prSet/>
      <dgm:spPr/>
      <dgm:t>
        <a:bodyPr/>
        <a:lstStyle/>
        <a:p>
          <a:endParaRPr lang="hr-HR"/>
        </a:p>
      </dgm:t>
    </dgm:pt>
    <dgm:pt modelId="{3A6D709B-E291-46BB-8928-61E24AEB4330}" type="sibTrans" cxnId="{CA56AAAE-A7A2-46BD-B053-2B31301B7AAE}">
      <dgm:prSet/>
      <dgm:spPr/>
      <dgm:t>
        <a:bodyPr/>
        <a:lstStyle/>
        <a:p>
          <a:endParaRPr lang="hr-HR"/>
        </a:p>
      </dgm:t>
    </dgm:pt>
    <dgm:pt modelId="{8D8EF47B-D080-4F18-AD1C-0083ECA85012}" type="pres">
      <dgm:prSet presAssocID="{DAB20BC0-C1B8-4CF3-86D9-86A0BCB4B1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2F87DAD-C305-4188-866E-D1859058B083}" type="pres">
      <dgm:prSet presAssocID="{F463F7B8-104E-4941-B2B1-C220ED70DA4D}" presName="thickLine" presStyleLbl="alignNode1" presStyleIdx="0" presStyleCnt="1"/>
      <dgm:spPr/>
    </dgm:pt>
    <dgm:pt modelId="{20DE1AC6-4346-472A-87E8-61F4647D6DDD}" type="pres">
      <dgm:prSet presAssocID="{F463F7B8-104E-4941-B2B1-C220ED70DA4D}" presName="horz1" presStyleCnt="0"/>
      <dgm:spPr/>
    </dgm:pt>
    <dgm:pt modelId="{9814B6CC-0513-41CD-8C74-38C89DF6B4AA}" type="pres">
      <dgm:prSet presAssocID="{F463F7B8-104E-4941-B2B1-C220ED70DA4D}" presName="tx1" presStyleLbl="revTx" presStyleIdx="0" presStyleCnt="4" custScaleX="264392"/>
      <dgm:spPr/>
      <dgm:t>
        <a:bodyPr/>
        <a:lstStyle/>
        <a:p>
          <a:endParaRPr lang="hr-HR"/>
        </a:p>
      </dgm:t>
    </dgm:pt>
    <dgm:pt modelId="{FD3E1112-CB6E-4603-829D-6668FDF32D81}" type="pres">
      <dgm:prSet presAssocID="{F463F7B8-104E-4941-B2B1-C220ED70DA4D}" presName="vert1" presStyleCnt="0"/>
      <dgm:spPr/>
    </dgm:pt>
    <dgm:pt modelId="{7866DFBB-3039-46DD-8A2F-45112151D5B4}" type="pres">
      <dgm:prSet presAssocID="{F5F36D36-94D6-48FD-98CE-C9E585743D33}" presName="vertSpace2a" presStyleCnt="0"/>
      <dgm:spPr/>
    </dgm:pt>
    <dgm:pt modelId="{83E71E3E-A111-424A-B790-653CF0D8A68D}" type="pres">
      <dgm:prSet presAssocID="{F5F36D36-94D6-48FD-98CE-C9E585743D33}" presName="horz2" presStyleCnt="0"/>
      <dgm:spPr/>
    </dgm:pt>
    <dgm:pt modelId="{95B4F022-22D2-4664-BC41-AE1B52991FBE}" type="pres">
      <dgm:prSet presAssocID="{F5F36D36-94D6-48FD-98CE-C9E585743D33}" presName="horzSpace2" presStyleCnt="0"/>
      <dgm:spPr/>
    </dgm:pt>
    <dgm:pt modelId="{926702A9-C930-4551-A1DF-CEDF2005C546}" type="pres">
      <dgm:prSet presAssocID="{F5F36D36-94D6-48FD-98CE-C9E585743D33}" presName="tx2" presStyleLbl="revTx" presStyleIdx="1" presStyleCnt="4"/>
      <dgm:spPr/>
      <dgm:t>
        <a:bodyPr/>
        <a:lstStyle/>
        <a:p>
          <a:endParaRPr lang="hr-HR"/>
        </a:p>
      </dgm:t>
    </dgm:pt>
    <dgm:pt modelId="{86DE54F7-B099-484D-87A8-1E2AFD288A78}" type="pres">
      <dgm:prSet presAssocID="{F5F36D36-94D6-48FD-98CE-C9E585743D33}" presName="vert2" presStyleCnt="0"/>
      <dgm:spPr/>
    </dgm:pt>
    <dgm:pt modelId="{82FFD91E-781B-4994-8961-F02F1E7F1FC8}" type="pres">
      <dgm:prSet presAssocID="{F5F36D36-94D6-48FD-98CE-C9E585743D33}" presName="thinLine2b" presStyleLbl="callout" presStyleIdx="0" presStyleCnt="3"/>
      <dgm:spPr/>
    </dgm:pt>
    <dgm:pt modelId="{8823DBC9-0FF2-4CB9-BFA9-C6F25760E295}" type="pres">
      <dgm:prSet presAssocID="{F5F36D36-94D6-48FD-98CE-C9E585743D33}" presName="vertSpace2b" presStyleCnt="0"/>
      <dgm:spPr/>
    </dgm:pt>
    <dgm:pt modelId="{D8E4C231-8436-4BED-85AD-C35951AD80CA}" type="pres">
      <dgm:prSet presAssocID="{F4D6AD87-2D90-4E60-8DD2-BB4C2B1B0421}" presName="horz2" presStyleCnt="0"/>
      <dgm:spPr/>
    </dgm:pt>
    <dgm:pt modelId="{A32F387F-EA73-47F8-8216-7BEC133D6E99}" type="pres">
      <dgm:prSet presAssocID="{F4D6AD87-2D90-4E60-8DD2-BB4C2B1B0421}" presName="horzSpace2" presStyleCnt="0"/>
      <dgm:spPr/>
    </dgm:pt>
    <dgm:pt modelId="{9C70EB51-76EF-4A1C-8874-0074DF077A85}" type="pres">
      <dgm:prSet presAssocID="{F4D6AD87-2D90-4E60-8DD2-BB4C2B1B0421}" presName="tx2" presStyleLbl="revTx" presStyleIdx="2" presStyleCnt="4" custLinFactNeighborX="138" custLinFactNeighborY="15575"/>
      <dgm:spPr/>
      <dgm:t>
        <a:bodyPr/>
        <a:lstStyle/>
        <a:p>
          <a:endParaRPr lang="hr-HR"/>
        </a:p>
      </dgm:t>
    </dgm:pt>
    <dgm:pt modelId="{24256CD3-CC27-471E-99BD-2550DF731187}" type="pres">
      <dgm:prSet presAssocID="{F4D6AD87-2D90-4E60-8DD2-BB4C2B1B0421}" presName="vert2" presStyleCnt="0"/>
      <dgm:spPr/>
    </dgm:pt>
    <dgm:pt modelId="{1AEEA333-F200-459A-8D83-93C74BC90546}" type="pres">
      <dgm:prSet presAssocID="{F4D6AD87-2D90-4E60-8DD2-BB4C2B1B0421}" presName="thinLine2b" presStyleLbl="callout" presStyleIdx="1" presStyleCnt="3"/>
      <dgm:spPr/>
    </dgm:pt>
    <dgm:pt modelId="{F44C3CC5-62D8-4597-83C3-7235B37F9BF2}" type="pres">
      <dgm:prSet presAssocID="{F4D6AD87-2D90-4E60-8DD2-BB4C2B1B0421}" presName="vertSpace2b" presStyleCnt="0"/>
      <dgm:spPr/>
    </dgm:pt>
    <dgm:pt modelId="{7B4770FC-ADFA-4602-B4D1-D67E5FFF87FB}" type="pres">
      <dgm:prSet presAssocID="{4A1B4908-DB0E-48AB-9D52-A3650286A7FF}" presName="horz2" presStyleCnt="0"/>
      <dgm:spPr/>
    </dgm:pt>
    <dgm:pt modelId="{3909286D-7962-4B3D-8A68-737005C64FAC}" type="pres">
      <dgm:prSet presAssocID="{4A1B4908-DB0E-48AB-9D52-A3650286A7FF}" presName="horzSpace2" presStyleCnt="0"/>
      <dgm:spPr/>
    </dgm:pt>
    <dgm:pt modelId="{88C37DEE-ACAB-4C4B-AE63-005EE7E72622}" type="pres">
      <dgm:prSet presAssocID="{4A1B4908-DB0E-48AB-9D52-A3650286A7FF}" presName="tx2" presStyleLbl="revTx" presStyleIdx="3" presStyleCnt="4"/>
      <dgm:spPr/>
      <dgm:t>
        <a:bodyPr/>
        <a:lstStyle/>
        <a:p>
          <a:endParaRPr lang="hr-HR"/>
        </a:p>
      </dgm:t>
    </dgm:pt>
    <dgm:pt modelId="{1781A58F-999F-4941-A202-FD692A9A7043}" type="pres">
      <dgm:prSet presAssocID="{4A1B4908-DB0E-48AB-9D52-A3650286A7FF}" presName="vert2" presStyleCnt="0"/>
      <dgm:spPr/>
    </dgm:pt>
    <dgm:pt modelId="{A71DFF89-F6D1-4DDB-86B4-65CC4C1A9061}" type="pres">
      <dgm:prSet presAssocID="{4A1B4908-DB0E-48AB-9D52-A3650286A7FF}" presName="thinLine2b" presStyleLbl="callout" presStyleIdx="2" presStyleCnt="3"/>
      <dgm:spPr/>
    </dgm:pt>
    <dgm:pt modelId="{58A46D02-E46A-4D9E-9AED-AE5A69F15E9B}" type="pres">
      <dgm:prSet presAssocID="{4A1B4908-DB0E-48AB-9D52-A3650286A7FF}" presName="vertSpace2b" presStyleCnt="0"/>
      <dgm:spPr/>
    </dgm:pt>
  </dgm:ptLst>
  <dgm:cxnLst>
    <dgm:cxn modelId="{EAD9C3E3-7647-411B-B8CE-F140241B12F1}" type="presOf" srcId="{F463F7B8-104E-4941-B2B1-C220ED70DA4D}" destId="{9814B6CC-0513-41CD-8C74-38C89DF6B4AA}" srcOrd="0" destOrd="0" presId="urn:microsoft.com/office/officeart/2008/layout/LinedList"/>
    <dgm:cxn modelId="{F3D0FFDA-FAA3-4487-A2EE-1C8F752E3468}" type="presOf" srcId="{4A1B4908-DB0E-48AB-9D52-A3650286A7FF}" destId="{88C37DEE-ACAB-4C4B-AE63-005EE7E72622}" srcOrd="0" destOrd="0" presId="urn:microsoft.com/office/officeart/2008/layout/LinedList"/>
    <dgm:cxn modelId="{9234819E-9A85-430F-93AB-0606F01DD460}" srcId="{F463F7B8-104E-4941-B2B1-C220ED70DA4D}" destId="{F5F36D36-94D6-48FD-98CE-C9E585743D33}" srcOrd="0" destOrd="0" parTransId="{28DC546B-A914-4E9C-9053-5405238375F4}" sibTransId="{D90B3BA8-AD2E-485A-BC08-528255B654D1}"/>
    <dgm:cxn modelId="{CA56AAAE-A7A2-46BD-B053-2B31301B7AAE}" srcId="{F463F7B8-104E-4941-B2B1-C220ED70DA4D}" destId="{4A1B4908-DB0E-48AB-9D52-A3650286A7FF}" srcOrd="2" destOrd="0" parTransId="{6152E547-F146-48A5-9F10-C4555C115307}" sibTransId="{3A6D709B-E291-46BB-8928-61E24AEB4330}"/>
    <dgm:cxn modelId="{1D80EF43-581D-48AF-AA35-C79678D4C835}" srcId="{DAB20BC0-C1B8-4CF3-86D9-86A0BCB4B138}" destId="{F463F7B8-104E-4941-B2B1-C220ED70DA4D}" srcOrd="0" destOrd="0" parTransId="{03865504-5ECA-4CC6-AC43-844D8A2B9CEA}" sibTransId="{4A5BEC7A-5A9F-4260-9E6A-95EB635D7E08}"/>
    <dgm:cxn modelId="{2134C1F8-EC84-4B23-A29D-BC7D1FC95480}" type="presOf" srcId="{DAB20BC0-C1B8-4CF3-86D9-86A0BCB4B138}" destId="{8D8EF47B-D080-4F18-AD1C-0083ECA85012}" srcOrd="0" destOrd="0" presId="urn:microsoft.com/office/officeart/2008/layout/LinedList"/>
    <dgm:cxn modelId="{980AED4B-8E3B-4866-B1A7-87F4B68225C2}" srcId="{F463F7B8-104E-4941-B2B1-C220ED70DA4D}" destId="{F4D6AD87-2D90-4E60-8DD2-BB4C2B1B0421}" srcOrd="1" destOrd="0" parTransId="{2FEDEF32-3AA5-4F15-8B78-530279B53FA9}" sibTransId="{47F7425E-85C4-48A0-B654-4050C2E139FD}"/>
    <dgm:cxn modelId="{3A855456-D89C-4EAA-89E6-C8045B333244}" type="presOf" srcId="{F4D6AD87-2D90-4E60-8DD2-BB4C2B1B0421}" destId="{9C70EB51-76EF-4A1C-8874-0074DF077A85}" srcOrd="0" destOrd="0" presId="urn:microsoft.com/office/officeart/2008/layout/LinedList"/>
    <dgm:cxn modelId="{B5305E3F-51A3-4A3F-ABA2-5A0AF2275329}" type="presOf" srcId="{F5F36D36-94D6-48FD-98CE-C9E585743D33}" destId="{926702A9-C930-4551-A1DF-CEDF2005C546}" srcOrd="0" destOrd="0" presId="urn:microsoft.com/office/officeart/2008/layout/LinedList"/>
    <dgm:cxn modelId="{62A1F6E9-8A70-4E90-930C-9D0FADE25D5C}" type="presParOf" srcId="{8D8EF47B-D080-4F18-AD1C-0083ECA85012}" destId="{E2F87DAD-C305-4188-866E-D1859058B083}" srcOrd="0" destOrd="0" presId="urn:microsoft.com/office/officeart/2008/layout/LinedList"/>
    <dgm:cxn modelId="{04BE3558-9AC5-44B2-8F71-3D69AD461D6F}" type="presParOf" srcId="{8D8EF47B-D080-4F18-AD1C-0083ECA85012}" destId="{20DE1AC6-4346-472A-87E8-61F4647D6DDD}" srcOrd="1" destOrd="0" presId="urn:microsoft.com/office/officeart/2008/layout/LinedList"/>
    <dgm:cxn modelId="{A993E50A-E5AD-42E9-B04D-5537B9A5F32A}" type="presParOf" srcId="{20DE1AC6-4346-472A-87E8-61F4647D6DDD}" destId="{9814B6CC-0513-41CD-8C74-38C89DF6B4AA}" srcOrd="0" destOrd="0" presId="urn:microsoft.com/office/officeart/2008/layout/LinedList"/>
    <dgm:cxn modelId="{06832B15-550A-4939-BBAB-9D4193A1D4C8}" type="presParOf" srcId="{20DE1AC6-4346-472A-87E8-61F4647D6DDD}" destId="{FD3E1112-CB6E-4603-829D-6668FDF32D81}" srcOrd="1" destOrd="0" presId="urn:microsoft.com/office/officeart/2008/layout/LinedList"/>
    <dgm:cxn modelId="{8BF70713-0A8E-44FE-B7F1-2ED2B2E9E347}" type="presParOf" srcId="{FD3E1112-CB6E-4603-829D-6668FDF32D81}" destId="{7866DFBB-3039-46DD-8A2F-45112151D5B4}" srcOrd="0" destOrd="0" presId="urn:microsoft.com/office/officeart/2008/layout/LinedList"/>
    <dgm:cxn modelId="{4581DD44-1699-4E26-BE17-E8C385F14F1F}" type="presParOf" srcId="{FD3E1112-CB6E-4603-829D-6668FDF32D81}" destId="{83E71E3E-A111-424A-B790-653CF0D8A68D}" srcOrd="1" destOrd="0" presId="urn:microsoft.com/office/officeart/2008/layout/LinedList"/>
    <dgm:cxn modelId="{4C3BC469-4AEA-4678-8EDD-8B2ECD12E3D3}" type="presParOf" srcId="{83E71E3E-A111-424A-B790-653CF0D8A68D}" destId="{95B4F022-22D2-4664-BC41-AE1B52991FBE}" srcOrd="0" destOrd="0" presId="urn:microsoft.com/office/officeart/2008/layout/LinedList"/>
    <dgm:cxn modelId="{A0AAF045-8C65-4DFB-9D1F-29E0B113C6EF}" type="presParOf" srcId="{83E71E3E-A111-424A-B790-653CF0D8A68D}" destId="{926702A9-C930-4551-A1DF-CEDF2005C546}" srcOrd="1" destOrd="0" presId="urn:microsoft.com/office/officeart/2008/layout/LinedList"/>
    <dgm:cxn modelId="{CB11B300-5D12-40C8-B5CA-57912E0C344B}" type="presParOf" srcId="{83E71E3E-A111-424A-B790-653CF0D8A68D}" destId="{86DE54F7-B099-484D-87A8-1E2AFD288A78}" srcOrd="2" destOrd="0" presId="urn:microsoft.com/office/officeart/2008/layout/LinedList"/>
    <dgm:cxn modelId="{3CA5CC2F-F390-48BD-818C-5E7583136FB9}" type="presParOf" srcId="{FD3E1112-CB6E-4603-829D-6668FDF32D81}" destId="{82FFD91E-781B-4994-8961-F02F1E7F1FC8}" srcOrd="2" destOrd="0" presId="urn:microsoft.com/office/officeart/2008/layout/LinedList"/>
    <dgm:cxn modelId="{E807F223-2042-44D2-A14A-8BE05CFBA4CF}" type="presParOf" srcId="{FD3E1112-CB6E-4603-829D-6668FDF32D81}" destId="{8823DBC9-0FF2-4CB9-BFA9-C6F25760E295}" srcOrd="3" destOrd="0" presId="urn:microsoft.com/office/officeart/2008/layout/LinedList"/>
    <dgm:cxn modelId="{78BFEB7C-2D48-4EA7-AD66-31996EB6B107}" type="presParOf" srcId="{FD3E1112-CB6E-4603-829D-6668FDF32D81}" destId="{D8E4C231-8436-4BED-85AD-C35951AD80CA}" srcOrd="4" destOrd="0" presId="urn:microsoft.com/office/officeart/2008/layout/LinedList"/>
    <dgm:cxn modelId="{090B6489-4CD9-40E3-AC4F-97062069F8CF}" type="presParOf" srcId="{D8E4C231-8436-4BED-85AD-C35951AD80CA}" destId="{A32F387F-EA73-47F8-8216-7BEC133D6E99}" srcOrd="0" destOrd="0" presId="urn:microsoft.com/office/officeart/2008/layout/LinedList"/>
    <dgm:cxn modelId="{054A86C2-F2EF-48D5-A746-256DF8AF7C79}" type="presParOf" srcId="{D8E4C231-8436-4BED-85AD-C35951AD80CA}" destId="{9C70EB51-76EF-4A1C-8874-0074DF077A85}" srcOrd="1" destOrd="0" presId="urn:microsoft.com/office/officeart/2008/layout/LinedList"/>
    <dgm:cxn modelId="{32C9F1E4-16E2-4CB6-822E-EC40C857511B}" type="presParOf" srcId="{D8E4C231-8436-4BED-85AD-C35951AD80CA}" destId="{24256CD3-CC27-471E-99BD-2550DF731187}" srcOrd="2" destOrd="0" presId="urn:microsoft.com/office/officeart/2008/layout/LinedList"/>
    <dgm:cxn modelId="{54FBD96C-5A87-4496-B1EF-E4263A708710}" type="presParOf" srcId="{FD3E1112-CB6E-4603-829D-6668FDF32D81}" destId="{1AEEA333-F200-459A-8D83-93C74BC90546}" srcOrd="5" destOrd="0" presId="urn:microsoft.com/office/officeart/2008/layout/LinedList"/>
    <dgm:cxn modelId="{079E807F-D6E4-41B7-AB21-774DF5D29F40}" type="presParOf" srcId="{FD3E1112-CB6E-4603-829D-6668FDF32D81}" destId="{F44C3CC5-62D8-4597-83C3-7235B37F9BF2}" srcOrd="6" destOrd="0" presId="urn:microsoft.com/office/officeart/2008/layout/LinedList"/>
    <dgm:cxn modelId="{D01512FF-6D8F-466A-AC47-5BA088A2E23B}" type="presParOf" srcId="{FD3E1112-CB6E-4603-829D-6668FDF32D81}" destId="{7B4770FC-ADFA-4602-B4D1-D67E5FFF87FB}" srcOrd="7" destOrd="0" presId="urn:microsoft.com/office/officeart/2008/layout/LinedList"/>
    <dgm:cxn modelId="{B1358023-12A4-4E2F-B9CC-55B7C996901C}" type="presParOf" srcId="{7B4770FC-ADFA-4602-B4D1-D67E5FFF87FB}" destId="{3909286D-7962-4B3D-8A68-737005C64FAC}" srcOrd="0" destOrd="0" presId="urn:microsoft.com/office/officeart/2008/layout/LinedList"/>
    <dgm:cxn modelId="{860F8A00-E2D8-46A4-9D6A-265C5E277B5A}" type="presParOf" srcId="{7B4770FC-ADFA-4602-B4D1-D67E5FFF87FB}" destId="{88C37DEE-ACAB-4C4B-AE63-005EE7E72622}" srcOrd="1" destOrd="0" presId="urn:microsoft.com/office/officeart/2008/layout/LinedList"/>
    <dgm:cxn modelId="{15B47772-3B35-47B6-972A-11104B0E96A0}" type="presParOf" srcId="{7B4770FC-ADFA-4602-B4D1-D67E5FFF87FB}" destId="{1781A58F-999F-4941-A202-FD692A9A7043}" srcOrd="2" destOrd="0" presId="urn:microsoft.com/office/officeart/2008/layout/LinedList"/>
    <dgm:cxn modelId="{327C784A-7CCF-438B-AEEE-CE02C22F9327}" type="presParOf" srcId="{FD3E1112-CB6E-4603-829D-6668FDF32D81}" destId="{A71DFF89-F6D1-4DDB-86B4-65CC4C1A9061}" srcOrd="8" destOrd="0" presId="urn:microsoft.com/office/officeart/2008/layout/LinedList"/>
    <dgm:cxn modelId="{174450F9-579A-4A98-83C4-E6EDFA75CE5C}" type="presParOf" srcId="{FD3E1112-CB6E-4603-829D-6668FDF32D81}" destId="{58A46D02-E46A-4D9E-9AED-AE5A69F15E9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EBCC6-2433-4CD9-85DC-61C6069BDD08}" type="doc">
      <dgm:prSet loTypeId="urn:diagrams.loki3.com/BracketLis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5BADC55B-E816-48E2-8CD8-D23C8F42ADC1}">
      <dgm:prSet phldrT="[Text]"/>
      <dgm:spPr/>
      <dgm:t>
        <a:bodyPr/>
        <a:lstStyle/>
        <a:p>
          <a:r>
            <a:rPr lang="hr-HR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Radna terapija</a:t>
          </a:r>
        </a:p>
      </dgm:t>
    </dgm:pt>
    <dgm:pt modelId="{DF941464-69AA-416D-8CCB-A799096B3CCC}" type="parTrans" cxnId="{CEE00E21-29E0-4D40-A1C3-B1B8A10D7B2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495391-B3E1-430C-93D6-F5162158E20A}" type="sibTrans" cxnId="{CEE00E21-29E0-4D40-A1C3-B1B8A10D7B2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04D33D-6982-4AEA-8112-F7A747B396CE}">
      <dgm:prSet phldrT="[Text]"/>
      <dgm:spPr/>
      <dgm:t>
        <a:bodyPr/>
        <a:lstStyle/>
        <a:p>
          <a:r>
            <a:rPr lang="hr-HR" b="0" i="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Radna terapija jest zdravstvena djelatnost čiji je cilj omogućiti pojedincima i skupinama postizanje optimalnog funkcioniranja u aktivnostima dnevnog života koje uključuju samozbrinjavanje, produktivnost i slobodno vrijeme.</a:t>
          </a:r>
          <a:endParaRPr lang="hr-HR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F41E1-2CCC-41FD-9551-C9451AE3801F}" type="parTrans" cxnId="{031F1226-9DD3-4E6D-8685-BAFCA313FD9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51D05BB-BE56-4CCE-88B9-8887F70AAFD0}" type="sibTrans" cxnId="{031F1226-9DD3-4E6D-8685-BAFCA313FD99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0A1EEE-4568-4888-BF2D-5558C98ED4E6}">
      <dgm:prSet phldrT="[Text]"/>
      <dgm:spPr/>
      <dgm:t>
        <a:bodyPr/>
        <a:lstStyle/>
        <a:p>
          <a:r>
            <a:rPr lang="hr-HR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Radni terapeut</a:t>
          </a:r>
        </a:p>
      </dgm:t>
    </dgm:pt>
    <dgm:pt modelId="{C4331E89-F0D7-4BB5-B7D0-F5AC4E8DECE3}" type="parTrans" cxnId="{F7D6407A-B453-4E6E-A799-678A378D760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E0F0259-4C2F-46D5-A389-345DFE9D24A7}" type="sibTrans" cxnId="{F7D6407A-B453-4E6E-A799-678A378D760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6704A8-DD89-455F-B0FC-BA7204ACA081}">
      <dgm:prSet phldrT="[Text]"/>
      <dgm:spPr/>
      <dgm:t>
        <a:bodyPr/>
        <a:lstStyle/>
        <a:p>
          <a:r>
            <a:rPr lang="hr-HR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“Radni terapeuti pomažu pojedincima ili grupama koji imaju okupacijska ograničenja radi bolesti, fizičkih poremećaja i temporalnih ili permanentnih mentalnih teškoća, obnavljajući njihove sposobnosti za izvođenje dnevnih aktivnosti. Oni pružaju tretman i rehabilitaciju kako bi im omogućili aktivniju participaciju u zajednici, da žive život prema svojim željama i izvode aktivnosti koje za njih imaju značaj.” 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44A897-4C36-40F1-B870-FD2873699287}" type="parTrans" cxnId="{467AEACE-20AF-489A-82AF-272C07666F2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0637B39-0708-438F-8DCE-E5477C0E493F}" type="sibTrans" cxnId="{467AEACE-20AF-489A-82AF-272C07666F22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C89A385-3A02-438A-B6EC-0E271B72E40C}">
      <dgm:prSet/>
      <dgm:spPr/>
      <dgm:t>
        <a:bodyPr/>
        <a:lstStyle/>
        <a:p>
          <a:endParaRPr lang="hr-HR" i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07C9-8812-4499-B753-91320110EBFF}" type="sibTrans" cxnId="{86CB9370-BDD6-4402-ABD3-33FCD86A0C54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4191C8-A928-493F-9AAF-E58582A69D7D}" type="parTrans" cxnId="{86CB9370-BDD6-4402-ABD3-33FCD86A0C54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9558C06-4EFC-4939-9188-DAE798CDA470}">
      <dgm:prSet/>
      <dgm:spPr/>
      <dgm:t>
        <a:bodyPr/>
        <a:lstStyle/>
        <a:p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ESCO (European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classifiaciaon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Skills/Competences, qualifications and Occupations (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engl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Europske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vještine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kompetencije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kvalifikacije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zanimanja</a:t>
          </a:r>
          <a:endParaRPr lang="hr-HR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87451-E4D6-4DA5-9654-01A0C31D35CA}" type="sibTrans" cxnId="{93248C4C-B712-4BEE-802C-4DB05BB2061D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17453A1-DA0E-4D37-B323-244E01BB01C1}" type="parTrans" cxnId="{93248C4C-B712-4BEE-802C-4DB05BB2061D}">
      <dgm:prSet/>
      <dgm:spPr/>
      <dgm:t>
        <a:bodyPr/>
        <a:lstStyle/>
        <a:p>
          <a:endParaRPr lang="hr-HR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62EC73-37FF-4259-BE2F-90D51373C628}" type="pres">
      <dgm:prSet presAssocID="{F77EBCC6-2433-4CD9-85DC-61C6069BDD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40174B-D9DE-4A7C-952D-C9501B4B73B1}" type="pres">
      <dgm:prSet presAssocID="{5BADC55B-E816-48E2-8CD8-D23C8F42ADC1}" presName="linNode" presStyleCnt="0"/>
      <dgm:spPr/>
    </dgm:pt>
    <dgm:pt modelId="{2FF948A0-0CD7-4161-A863-EB5EE622D9A2}" type="pres">
      <dgm:prSet presAssocID="{5BADC55B-E816-48E2-8CD8-D23C8F42ADC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998444-185A-44E2-9DD6-083041807796}" type="pres">
      <dgm:prSet presAssocID="{5BADC55B-E816-48E2-8CD8-D23C8F42ADC1}" presName="bracket" presStyleLbl="parChTrans1D1" presStyleIdx="0" presStyleCnt="2"/>
      <dgm:spPr/>
    </dgm:pt>
    <dgm:pt modelId="{305C2A6C-C8F7-4A6B-932B-37892C2DDCDE}" type="pres">
      <dgm:prSet presAssocID="{5BADC55B-E816-48E2-8CD8-D23C8F42ADC1}" presName="spH" presStyleCnt="0"/>
      <dgm:spPr/>
    </dgm:pt>
    <dgm:pt modelId="{A101F13B-53C8-407A-87C1-5CA75E1F4DD7}" type="pres">
      <dgm:prSet presAssocID="{5BADC55B-E816-48E2-8CD8-D23C8F42ADC1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68CDC6-A6F3-4B98-BAE1-1080696E05C3}" type="pres">
      <dgm:prSet presAssocID="{53495391-B3E1-430C-93D6-F5162158E20A}" presName="spV" presStyleCnt="0"/>
      <dgm:spPr/>
    </dgm:pt>
    <dgm:pt modelId="{F8FAFF66-5080-4721-875F-DC949CC6EEF6}" type="pres">
      <dgm:prSet presAssocID="{C00A1EEE-4568-4888-BF2D-5558C98ED4E6}" presName="linNode" presStyleCnt="0"/>
      <dgm:spPr/>
    </dgm:pt>
    <dgm:pt modelId="{C75A4AC6-5FFE-4B8C-A831-2A7630EC1136}" type="pres">
      <dgm:prSet presAssocID="{C00A1EEE-4568-4888-BF2D-5558C98ED4E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485B74-8405-4DA0-8C95-DC9277C2A2E4}" type="pres">
      <dgm:prSet presAssocID="{C00A1EEE-4568-4888-BF2D-5558C98ED4E6}" presName="bracket" presStyleLbl="parChTrans1D1" presStyleIdx="1" presStyleCnt="2"/>
      <dgm:spPr/>
    </dgm:pt>
    <dgm:pt modelId="{39483648-662F-47B4-AD6D-71C4C585C330}" type="pres">
      <dgm:prSet presAssocID="{C00A1EEE-4568-4888-BF2D-5558C98ED4E6}" presName="spH" presStyleCnt="0"/>
      <dgm:spPr/>
    </dgm:pt>
    <dgm:pt modelId="{8243DFE9-1817-498B-85B0-2CE4DFBDE757}" type="pres">
      <dgm:prSet presAssocID="{C00A1EEE-4568-4888-BF2D-5558C98ED4E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794446-96D0-4353-AAB3-88FB7EC3000D}" type="presOf" srcId="{5BADC55B-E816-48E2-8CD8-D23C8F42ADC1}" destId="{2FF948A0-0CD7-4161-A863-EB5EE622D9A2}" srcOrd="0" destOrd="0" presId="urn:diagrams.loki3.com/BracketList"/>
    <dgm:cxn modelId="{F7D6407A-B453-4E6E-A799-678A378D7602}" srcId="{F77EBCC6-2433-4CD9-85DC-61C6069BDD08}" destId="{C00A1EEE-4568-4888-BF2D-5558C98ED4E6}" srcOrd="1" destOrd="0" parTransId="{C4331E89-F0D7-4BB5-B7D0-F5AC4E8DECE3}" sibTransId="{4E0F0259-4C2F-46D5-A389-345DFE9D24A7}"/>
    <dgm:cxn modelId="{70B1E6A9-5211-4CC6-9530-4639E6956645}" type="presOf" srcId="{F77EBCC6-2433-4CD9-85DC-61C6069BDD08}" destId="{CF62EC73-37FF-4259-BE2F-90D51373C628}" srcOrd="0" destOrd="0" presId="urn:diagrams.loki3.com/BracketList"/>
    <dgm:cxn modelId="{CEE00E21-29E0-4D40-A1C3-B1B8A10D7B29}" srcId="{F77EBCC6-2433-4CD9-85DC-61C6069BDD08}" destId="{5BADC55B-E816-48E2-8CD8-D23C8F42ADC1}" srcOrd="0" destOrd="0" parTransId="{DF941464-69AA-416D-8CCB-A799096B3CCC}" sibTransId="{53495391-B3E1-430C-93D6-F5162158E20A}"/>
    <dgm:cxn modelId="{D1687DA7-AEE3-476E-83DE-0F86CDB2F776}" type="presOf" srcId="{AC89A385-3A02-438A-B6EC-0E271B72E40C}" destId="{8243DFE9-1817-498B-85B0-2CE4DFBDE757}" srcOrd="0" destOrd="1" presId="urn:diagrams.loki3.com/BracketList"/>
    <dgm:cxn modelId="{86CB9370-BDD6-4402-ABD3-33FCD86A0C54}" srcId="{C00A1EEE-4568-4888-BF2D-5558C98ED4E6}" destId="{AC89A385-3A02-438A-B6EC-0E271B72E40C}" srcOrd="1" destOrd="0" parTransId="{934191C8-A928-493F-9AAF-E58582A69D7D}" sibTransId="{967E07C9-8812-4499-B753-91320110EBFF}"/>
    <dgm:cxn modelId="{F07A24DD-6DB5-4F92-84CF-775339779846}" type="presOf" srcId="{19558C06-4EFC-4939-9188-DAE798CDA470}" destId="{8243DFE9-1817-498B-85B0-2CE4DFBDE757}" srcOrd="0" destOrd="2" presId="urn:diagrams.loki3.com/BracketList"/>
    <dgm:cxn modelId="{DE666786-3C98-4999-AEAF-C0442CF98696}" type="presOf" srcId="{6B6704A8-DD89-455F-B0FC-BA7204ACA081}" destId="{8243DFE9-1817-498B-85B0-2CE4DFBDE757}" srcOrd="0" destOrd="0" presId="urn:diagrams.loki3.com/BracketList"/>
    <dgm:cxn modelId="{2F2CF3CE-4476-4F02-BCFF-0EDE337AB737}" type="presOf" srcId="{4104D33D-6982-4AEA-8112-F7A747B396CE}" destId="{A101F13B-53C8-407A-87C1-5CA75E1F4DD7}" srcOrd="0" destOrd="0" presId="urn:diagrams.loki3.com/BracketList"/>
    <dgm:cxn modelId="{93248C4C-B712-4BEE-802C-4DB05BB2061D}" srcId="{C00A1EEE-4568-4888-BF2D-5558C98ED4E6}" destId="{19558C06-4EFC-4939-9188-DAE798CDA470}" srcOrd="2" destOrd="0" parTransId="{E17453A1-DA0E-4D37-B323-244E01BB01C1}" sibTransId="{30687451-E4D6-4DA5-9654-01A0C31D35CA}"/>
    <dgm:cxn modelId="{031F1226-9DD3-4E6D-8685-BAFCA313FD99}" srcId="{5BADC55B-E816-48E2-8CD8-D23C8F42ADC1}" destId="{4104D33D-6982-4AEA-8112-F7A747B396CE}" srcOrd="0" destOrd="0" parTransId="{E39F41E1-2CCC-41FD-9551-C9451AE3801F}" sibTransId="{151D05BB-BE56-4CCE-88B9-8887F70AAFD0}"/>
    <dgm:cxn modelId="{467AEACE-20AF-489A-82AF-272C07666F22}" srcId="{C00A1EEE-4568-4888-BF2D-5558C98ED4E6}" destId="{6B6704A8-DD89-455F-B0FC-BA7204ACA081}" srcOrd="0" destOrd="0" parTransId="{A844A897-4C36-40F1-B870-FD2873699287}" sibTransId="{B0637B39-0708-438F-8DCE-E5477C0E493F}"/>
    <dgm:cxn modelId="{2AD32ED2-79CD-4104-9B3B-28297F96EA95}" type="presOf" srcId="{C00A1EEE-4568-4888-BF2D-5558C98ED4E6}" destId="{C75A4AC6-5FFE-4B8C-A831-2A7630EC1136}" srcOrd="0" destOrd="0" presId="urn:diagrams.loki3.com/BracketList"/>
    <dgm:cxn modelId="{DB77AA48-B69A-48DB-A309-9E35F558A79E}" type="presParOf" srcId="{CF62EC73-37FF-4259-BE2F-90D51373C628}" destId="{F740174B-D9DE-4A7C-952D-C9501B4B73B1}" srcOrd="0" destOrd="0" presId="urn:diagrams.loki3.com/BracketList"/>
    <dgm:cxn modelId="{E364D471-F57A-4EDA-B646-E0844DF49A5D}" type="presParOf" srcId="{F740174B-D9DE-4A7C-952D-C9501B4B73B1}" destId="{2FF948A0-0CD7-4161-A863-EB5EE622D9A2}" srcOrd="0" destOrd="0" presId="urn:diagrams.loki3.com/BracketList"/>
    <dgm:cxn modelId="{F36994B5-5436-48D2-9D06-18AAA5F2D460}" type="presParOf" srcId="{F740174B-D9DE-4A7C-952D-C9501B4B73B1}" destId="{0D998444-185A-44E2-9DD6-083041807796}" srcOrd="1" destOrd="0" presId="urn:diagrams.loki3.com/BracketList"/>
    <dgm:cxn modelId="{494B0522-5639-482E-90EA-9CF631F5E39D}" type="presParOf" srcId="{F740174B-D9DE-4A7C-952D-C9501B4B73B1}" destId="{305C2A6C-C8F7-4A6B-932B-37892C2DDCDE}" srcOrd="2" destOrd="0" presId="urn:diagrams.loki3.com/BracketList"/>
    <dgm:cxn modelId="{8F832FD2-0B4F-4D94-B357-F261AB641C1B}" type="presParOf" srcId="{F740174B-D9DE-4A7C-952D-C9501B4B73B1}" destId="{A101F13B-53C8-407A-87C1-5CA75E1F4DD7}" srcOrd="3" destOrd="0" presId="urn:diagrams.loki3.com/BracketList"/>
    <dgm:cxn modelId="{2D7E64D1-B2B0-4DC2-8F74-B86D00C58AC6}" type="presParOf" srcId="{CF62EC73-37FF-4259-BE2F-90D51373C628}" destId="{B368CDC6-A6F3-4B98-BAE1-1080696E05C3}" srcOrd="1" destOrd="0" presId="urn:diagrams.loki3.com/BracketList"/>
    <dgm:cxn modelId="{1BC01376-BF22-41F6-8949-8A98F2C07F88}" type="presParOf" srcId="{CF62EC73-37FF-4259-BE2F-90D51373C628}" destId="{F8FAFF66-5080-4721-875F-DC949CC6EEF6}" srcOrd="2" destOrd="0" presId="urn:diagrams.loki3.com/BracketList"/>
    <dgm:cxn modelId="{AC648811-52E3-48A6-AA94-72404FD64643}" type="presParOf" srcId="{F8FAFF66-5080-4721-875F-DC949CC6EEF6}" destId="{C75A4AC6-5FFE-4B8C-A831-2A7630EC1136}" srcOrd="0" destOrd="0" presId="urn:diagrams.loki3.com/BracketList"/>
    <dgm:cxn modelId="{5E00AB24-0B75-43C3-A19D-3F3B63AFA1DF}" type="presParOf" srcId="{F8FAFF66-5080-4721-875F-DC949CC6EEF6}" destId="{0E485B74-8405-4DA0-8C95-DC9277C2A2E4}" srcOrd="1" destOrd="0" presId="urn:diagrams.loki3.com/BracketList"/>
    <dgm:cxn modelId="{3838F8D7-1757-4221-BF67-56CB9205B87F}" type="presParOf" srcId="{F8FAFF66-5080-4721-875F-DC949CC6EEF6}" destId="{39483648-662F-47B4-AD6D-71C4C585C330}" srcOrd="2" destOrd="0" presId="urn:diagrams.loki3.com/BracketList"/>
    <dgm:cxn modelId="{C615461D-9390-4849-8A3D-98C9BB97C595}" type="presParOf" srcId="{F8FAFF66-5080-4721-875F-DC949CC6EEF6}" destId="{8243DFE9-1817-498B-85B0-2CE4DFBDE75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7DB56E-4819-4A4B-9918-F6D8D73BA92F}" type="doc">
      <dgm:prSet loTypeId="urn:microsoft.com/office/officeart/2005/8/layout/hList3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CB5FA651-8299-4597-B108-030C08FEC536}">
      <dgm:prSet phldrT="[Text]" custT="1"/>
      <dgm:spPr/>
      <dgm:t>
        <a:bodyPr/>
        <a:lstStyle/>
        <a:p>
          <a:r>
            <a:rPr lang="hr-HR" sz="2800" dirty="0">
              <a:latin typeface="Arial" panose="020B0604020202020204" pitchFamily="34" charset="0"/>
              <a:cs typeface="Arial" panose="020B0604020202020204" pitchFamily="34" charset="0"/>
            </a:rPr>
            <a:t>Osnovni elementi intervencije</a:t>
          </a:r>
        </a:p>
      </dgm:t>
    </dgm:pt>
    <dgm:pt modelId="{A4255498-E066-47ED-8166-F84E62680409}" type="parTrans" cxnId="{A556F8F4-BE57-4F5A-8D78-5D96C2A8FF8F}">
      <dgm:prSet/>
      <dgm:spPr/>
      <dgm:t>
        <a:bodyPr/>
        <a:lstStyle/>
        <a:p>
          <a:endParaRPr lang="hr-HR"/>
        </a:p>
      </dgm:t>
    </dgm:pt>
    <dgm:pt modelId="{A3D3531F-BAB5-496C-8B44-4C5A60C20BB1}" type="sibTrans" cxnId="{A556F8F4-BE57-4F5A-8D78-5D96C2A8FF8F}">
      <dgm:prSet/>
      <dgm:spPr/>
      <dgm:t>
        <a:bodyPr/>
        <a:lstStyle/>
        <a:p>
          <a:endParaRPr lang="hr-HR"/>
        </a:p>
      </dgm:t>
    </dgm:pt>
    <dgm:pt modelId="{83AC2EDA-2A16-4937-B434-7055797A4E35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Motivacija</a:t>
          </a:r>
          <a:r>
            <a:rPr lang="hr-HR" dirty="0"/>
            <a:t>	</a:t>
          </a:r>
        </a:p>
      </dgm:t>
    </dgm:pt>
    <dgm:pt modelId="{EA4048BE-7CC8-45B6-A616-22474CDEC3F1}" type="parTrans" cxnId="{43150B34-2BC4-430F-9295-4C950FBEE90E}">
      <dgm:prSet/>
      <dgm:spPr/>
      <dgm:t>
        <a:bodyPr/>
        <a:lstStyle/>
        <a:p>
          <a:endParaRPr lang="hr-HR"/>
        </a:p>
      </dgm:t>
    </dgm:pt>
    <dgm:pt modelId="{3A0325E8-15A7-482D-B915-40BDDB98B479}" type="sibTrans" cxnId="{43150B34-2BC4-430F-9295-4C950FBEE90E}">
      <dgm:prSet/>
      <dgm:spPr/>
      <dgm:t>
        <a:bodyPr/>
        <a:lstStyle/>
        <a:p>
          <a:endParaRPr lang="hr-HR"/>
        </a:p>
      </dgm:t>
    </dgm:pt>
    <dgm:pt modelId="{D86F1B23-016A-40D3-AE2E-9F32FDE993C5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Terapijska povezanost</a:t>
          </a:r>
        </a:p>
      </dgm:t>
    </dgm:pt>
    <dgm:pt modelId="{4E80CC87-3A40-4F35-B09E-6D359603DC75}" type="parTrans" cxnId="{470A9E6B-05B1-4299-8A70-5766434AF027}">
      <dgm:prSet/>
      <dgm:spPr/>
      <dgm:t>
        <a:bodyPr/>
        <a:lstStyle/>
        <a:p>
          <a:endParaRPr lang="hr-HR"/>
        </a:p>
      </dgm:t>
    </dgm:pt>
    <dgm:pt modelId="{21A3FC5E-E4DC-4D99-860D-8392F7DBDEF4}" type="sibTrans" cxnId="{470A9E6B-05B1-4299-8A70-5766434AF027}">
      <dgm:prSet/>
      <dgm:spPr/>
      <dgm:t>
        <a:bodyPr/>
        <a:lstStyle/>
        <a:p>
          <a:endParaRPr lang="hr-HR"/>
        </a:p>
      </dgm:t>
    </dgm:pt>
    <dgm:pt modelId="{AA1678B4-8DD8-4811-AF33-C79F3CD9BCEA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Proces podučavanja i učenja</a:t>
          </a:r>
        </a:p>
      </dgm:t>
    </dgm:pt>
    <dgm:pt modelId="{55A49D54-80E4-42A6-803B-43518DA07082}" type="parTrans" cxnId="{DDC84C93-A766-44B7-A461-F20A150EE19A}">
      <dgm:prSet/>
      <dgm:spPr/>
      <dgm:t>
        <a:bodyPr/>
        <a:lstStyle/>
        <a:p>
          <a:endParaRPr lang="hr-HR"/>
        </a:p>
      </dgm:t>
    </dgm:pt>
    <dgm:pt modelId="{BD3434D2-B88C-4070-9815-3AF51DBFFCA2}" type="sibTrans" cxnId="{DDC84C93-A766-44B7-A461-F20A150EE19A}">
      <dgm:prSet/>
      <dgm:spPr/>
      <dgm:t>
        <a:bodyPr/>
        <a:lstStyle/>
        <a:p>
          <a:endParaRPr lang="hr-HR"/>
        </a:p>
      </dgm:t>
    </dgm:pt>
    <dgm:pt modelId="{EB253471-413F-4C41-883D-6812B236E471}" type="pres">
      <dgm:prSet presAssocID="{277DB56E-4819-4A4B-9918-F6D8D73BA9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C91CD0-FF66-44EB-80F9-7442B72AD2EC}" type="pres">
      <dgm:prSet presAssocID="{CB5FA651-8299-4597-B108-030C08FEC536}" presName="roof" presStyleLbl="dkBgShp" presStyleIdx="0" presStyleCnt="2" custScaleY="40203"/>
      <dgm:spPr/>
      <dgm:t>
        <a:bodyPr/>
        <a:lstStyle/>
        <a:p>
          <a:endParaRPr lang="hr-HR"/>
        </a:p>
      </dgm:t>
    </dgm:pt>
    <dgm:pt modelId="{2FDBC5D9-4D77-4D32-8207-C842A3DD2CF4}" type="pres">
      <dgm:prSet presAssocID="{CB5FA651-8299-4597-B108-030C08FEC536}" presName="pillars" presStyleCnt="0"/>
      <dgm:spPr/>
    </dgm:pt>
    <dgm:pt modelId="{18BF7313-44F1-45DE-8E15-2E774A2EE064}" type="pres">
      <dgm:prSet presAssocID="{CB5FA651-8299-4597-B108-030C08FEC53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B8D31B-556F-4AD6-BAB8-C710F6D58081}" type="pres">
      <dgm:prSet presAssocID="{D86F1B23-016A-40D3-AE2E-9F32FDE993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190D8A-A808-4325-BC46-DAB04DADA7CE}" type="pres">
      <dgm:prSet presAssocID="{AA1678B4-8DD8-4811-AF33-C79F3CD9BCEA}" presName="pillarX" presStyleLbl="node1" presStyleIdx="2" presStyleCnt="3" custLinFactNeighborX="1865" custLinFactNeighborY="4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430C82-99CA-48B2-90FD-A5CF9FA8480A}" type="pres">
      <dgm:prSet presAssocID="{CB5FA651-8299-4597-B108-030C08FEC536}" presName="base" presStyleLbl="dkBgShp" presStyleIdx="1" presStyleCnt="2"/>
      <dgm:spPr/>
    </dgm:pt>
  </dgm:ptLst>
  <dgm:cxnLst>
    <dgm:cxn modelId="{43150B34-2BC4-430F-9295-4C950FBEE90E}" srcId="{CB5FA651-8299-4597-B108-030C08FEC536}" destId="{83AC2EDA-2A16-4937-B434-7055797A4E35}" srcOrd="0" destOrd="0" parTransId="{EA4048BE-7CC8-45B6-A616-22474CDEC3F1}" sibTransId="{3A0325E8-15A7-482D-B915-40BDDB98B479}"/>
    <dgm:cxn modelId="{40DABCCB-9013-473B-A698-58B7144B4F26}" type="presOf" srcId="{AA1678B4-8DD8-4811-AF33-C79F3CD9BCEA}" destId="{19190D8A-A808-4325-BC46-DAB04DADA7CE}" srcOrd="0" destOrd="0" presId="urn:microsoft.com/office/officeart/2005/8/layout/hList3"/>
    <dgm:cxn modelId="{DDC84C93-A766-44B7-A461-F20A150EE19A}" srcId="{CB5FA651-8299-4597-B108-030C08FEC536}" destId="{AA1678B4-8DD8-4811-AF33-C79F3CD9BCEA}" srcOrd="2" destOrd="0" parTransId="{55A49D54-80E4-42A6-803B-43518DA07082}" sibTransId="{BD3434D2-B88C-4070-9815-3AF51DBFFCA2}"/>
    <dgm:cxn modelId="{A556F8F4-BE57-4F5A-8D78-5D96C2A8FF8F}" srcId="{277DB56E-4819-4A4B-9918-F6D8D73BA92F}" destId="{CB5FA651-8299-4597-B108-030C08FEC536}" srcOrd="0" destOrd="0" parTransId="{A4255498-E066-47ED-8166-F84E62680409}" sibTransId="{A3D3531F-BAB5-496C-8B44-4C5A60C20BB1}"/>
    <dgm:cxn modelId="{C2412568-9C43-441F-B563-70119D43F8DD}" type="presOf" srcId="{277DB56E-4819-4A4B-9918-F6D8D73BA92F}" destId="{EB253471-413F-4C41-883D-6812B236E471}" srcOrd="0" destOrd="0" presId="urn:microsoft.com/office/officeart/2005/8/layout/hList3"/>
    <dgm:cxn modelId="{4270AA94-1A68-4045-B075-C1149EBCCBC6}" type="presOf" srcId="{D86F1B23-016A-40D3-AE2E-9F32FDE993C5}" destId="{DEB8D31B-556F-4AD6-BAB8-C710F6D58081}" srcOrd="0" destOrd="0" presId="urn:microsoft.com/office/officeart/2005/8/layout/hList3"/>
    <dgm:cxn modelId="{731C6690-12C8-4C42-BD56-17238C7D39D4}" type="presOf" srcId="{CB5FA651-8299-4597-B108-030C08FEC536}" destId="{D3C91CD0-FF66-44EB-80F9-7442B72AD2EC}" srcOrd="0" destOrd="0" presId="urn:microsoft.com/office/officeart/2005/8/layout/hList3"/>
    <dgm:cxn modelId="{470A9E6B-05B1-4299-8A70-5766434AF027}" srcId="{CB5FA651-8299-4597-B108-030C08FEC536}" destId="{D86F1B23-016A-40D3-AE2E-9F32FDE993C5}" srcOrd="1" destOrd="0" parTransId="{4E80CC87-3A40-4F35-B09E-6D359603DC75}" sibTransId="{21A3FC5E-E4DC-4D99-860D-8392F7DBDEF4}"/>
    <dgm:cxn modelId="{B2708E8D-A604-4BF6-BDC8-FE7BD036FDD6}" type="presOf" srcId="{83AC2EDA-2A16-4937-B434-7055797A4E35}" destId="{18BF7313-44F1-45DE-8E15-2E774A2EE064}" srcOrd="0" destOrd="0" presId="urn:microsoft.com/office/officeart/2005/8/layout/hList3"/>
    <dgm:cxn modelId="{AB2289AD-88DC-492B-A019-64458698B2A7}" type="presParOf" srcId="{EB253471-413F-4C41-883D-6812B236E471}" destId="{D3C91CD0-FF66-44EB-80F9-7442B72AD2EC}" srcOrd="0" destOrd="0" presId="urn:microsoft.com/office/officeart/2005/8/layout/hList3"/>
    <dgm:cxn modelId="{BA5BD85D-87FC-44F9-949A-1840BBBC422C}" type="presParOf" srcId="{EB253471-413F-4C41-883D-6812B236E471}" destId="{2FDBC5D9-4D77-4D32-8207-C842A3DD2CF4}" srcOrd="1" destOrd="0" presId="urn:microsoft.com/office/officeart/2005/8/layout/hList3"/>
    <dgm:cxn modelId="{AC47119F-FF8E-4F0B-90FC-09295385D647}" type="presParOf" srcId="{2FDBC5D9-4D77-4D32-8207-C842A3DD2CF4}" destId="{18BF7313-44F1-45DE-8E15-2E774A2EE064}" srcOrd="0" destOrd="0" presId="urn:microsoft.com/office/officeart/2005/8/layout/hList3"/>
    <dgm:cxn modelId="{3081CD0E-57B1-4BE1-A8EC-F2BD970186EE}" type="presParOf" srcId="{2FDBC5D9-4D77-4D32-8207-C842A3DD2CF4}" destId="{DEB8D31B-556F-4AD6-BAB8-C710F6D58081}" srcOrd="1" destOrd="0" presId="urn:microsoft.com/office/officeart/2005/8/layout/hList3"/>
    <dgm:cxn modelId="{88B126F1-B00D-40E2-9071-A9556E4A1984}" type="presParOf" srcId="{2FDBC5D9-4D77-4D32-8207-C842A3DD2CF4}" destId="{19190D8A-A808-4325-BC46-DAB04DADA7CE}" srcOrd="2" destOrd="0" presId="urn:microsoft.com/office/officeart/2005/8/layout/hList3"/>
    <dgm:cxn modelId="{A82F1572-B14D-4721-8CFA-F5039B55ABB0}" type="presParOf" srcId="{EB253471-413F-4C41-883D-6812B236E471}" destId="{C9430C82-99CA-48B2-90FD-A5CF9FA848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9C1F4-22A5-4803-978E-DC4AEA9615BA}" type="doc">
      <dgm:prSet loTypeId="urn:microsoft.com/office/officeart/2005/8/layout/process4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r-HR"/>
        </a:p>
      </dgm:t>
    </dgm:pt>
    <dgm:pt modelId="{0DD589B8-702E-4FF8-A142-F99F1767D187}">
      <dgm:prSet phldrT="[Text]"/>
      <dgm:spPr/>
      <dgm:t>
        <a:bodyPr/>
        <a:lstStyle/>
        <a:p>
          <a:pPr algn="ctr"/>
          <a:r>
            <a:rPr lang="hr-HR" dirty="0"/>
            <a:t>Procjena i analiza</a:t>
          </a:r>
        </a:p>
      </dgm:t>
    </dgm:pt>
    <dgm:pt modelId="{3AE4F385-5069-4AE7-9EAE-1B72742535DC}" type="parTrans" cxnId="{56AB7FBE-C72C-4888-AD5F-89B786FA4E8C}">
      <dgm:prSet/>
      <dgm:spPr/>
      <dgm:t>
        <a:bodyPr/>
        <a:lstStyle/>
        <a:p>
          <a:endParaRPr lang="hr-HR"/>
        </a:p>
      </dgm:t>
    </dgm:pt>
    <dgm:pt modelId="{D914203C-9BC1-46E3-833B-3AD16E92392D}" type="sibTrans" cxnId="{56AB7FBE-C72C-4888-AD5F-89B786FA4E8C}">
      <dgm:prSet/>
      <dgm:spPr/>
      <dgm:t>
        <a:bodyPr/>
        <a:lstStyle/>
        <a:p>
          <a:endParaRPr lang="hr-HR"/>
        </a:p>
      </dgm:t>
    </dgm:pt>
    <dgm:pt modelId="{F221C539-B4B7-4EB7-B3EE-B9ADF67BB223}">
      <dgm:prSet phldrT="[Text]"/>
      <dgm:spPr/>
      <dgm:t>
        <a:bodyPr/>
        <a:lstStyle/>
        <a:p>
          <a:pPr algn="ctr"/>
          <a:endParaRPr lang="hr-HR" dirty="0"/>
        </a:p>
      </dgm:t>
    </dgm:pt>
    <dgm:pt modelId="{6D54C2B2-557F-49DB-81FD-E7FD7B196D78}" type="parTrans" cxnId="{54DE2C30-B626-41CD-8E24-52974F365227}">
      <dgm:prSet/>
      <dgm:spPr/>
      <dgm:t>
        <a:bodyPr/>
        <a:lstStyle/>
        <a:p>
          <a:endParaRPr lang="hr-HR"/>
        </a:p>
      </dgm:t>
    </dgm:pt>
    <dgm:pt modelId="{2C4A7488-84E1-4A21-B904-DE9AB4166FE0}" type="sibTrans" cxnId="{54DE2C30-B626-41CD-8E24-52974F365227}">
      <dgm:prSet/>
      <dgm:spPr/>
      <dgm:t>
        <a:bodyPr/>
        <a:lstStyle/>
        <a:p>
          <a:endParaRPr lang="hr-HR"/>
        </a:p>
      </dgm:t>
    </dgm:pt>
    <dgm:pt modelId="{CE988695-6837-408F-A5ED-D40198BC3010}">
      <dgm:prSet phldrT="[Text]"/>
      <dgm:spPr/>
      <dgm:t>
        <a:bodyPr/>
        <a:lstStyle/>
        <a:p>
          <a:pPr algn="ctr"/>
          <a:endParaRPr lang="hr-HR" b="0" i="0" dirty="0"/>
        </a:p>
      </dgm:t>
    </dgm:pt>
    <dgm:pt modelId="{6233C3A0-A40E-4953-8278-F26298B4B06A}" type="parTrans" cxnId="{61826D75-E891-44CA-96F4-2164E938C50F}">
      <dgm:prSet/>
      <dgm:spPr/>
      <dgm:t>
        <a:bodyPr/>
        <a:lstStyle/>
        <a:p>
          <a:endParaRPr lang="hr-HR"/>
        </a:p>
      </dgm:t>
    </dgm:pt>
    <dgm:pt modelId="{9274F6B5-85E3-43AC-BD8A-6F48534C1D1D}" type="sibTrans" cxnId="{61826D75-E891-44CA-96F4-2164E938C50F}">
      <dgm:prSet/>
      <dgm:spPr/>
      <dgm:t>
        <a:bodyPr/>
        <a:lstStyle/>
        <a:p>
          <a:endParaRPr lang="hr-HR"/>
        </a:p>
      </dgm:t>
    </dgm:pt>
    <dgm:pt modelId="{D33E7803-484E-45BE-8471-96C686170505}">
      <dgm:prSet phldrT="[Text]"/>
      <dgm:spPr/>
      <dgm:t>
        <a:bodyPr/>
        <a:lstStyle/>
        <a:p>
          <a:pPr algn="ctr"/>
          <a:r>
            <a:rPr lang="hr-HR" dirty="0"/>
            <a:t>Završno mišljenje</a:t>
          </a:r>
        </a:p>
      </dgm:t>
    </dgm:pt>
    <dgm:pt modelId="{D58ECCF5-ABBD-4BE0-AC1A-E344ECEC2C3A}" type="parTrans" cxnId="{5DDF8426-2984-4799-BF88-6E5A820951EE}">
      <dgm:prSet/>
      <dgm:spPr/>
      <dgm:t>
        <a:bodyPr/>
        <a:lstStyle/>
        <a:p>
          <a:endParaRPr lang="hr-HR"/>
        </a:p>
      </dgm:t>
    </dgm:pt>
    <dgm:pt modelId="{81602EBA-F16C-4F0F-9684-1801CFC9834D}" type="sibTrans" cxnId="{5DDF8426-2984-4799-BF88-6E5A820951EE}">
      <dgm:prSet/>
      <dgm:spPr/>
      <dgm:t>
        <a:bodyPr/>
        <a:lstStyle/>
        <a:p>
          <a:endParaRPr lang="hr-HR"/>
        </a:p>
      </dgm:t>
    </dgm:pt>
    <dgm:pt modelId="{69F4E1D0-870C-474A-B715-629DF746FAEE}">
      <dgm:prSet phldrT="[Text]"/>
      <dgm:spPr/>
      <dgm:t>
        <a:bodyPr/>
        <a:lstStyle/>
        <a:p>
          <a:pPr algn="ctr"/>
          <a:r>
            <a:rPr lang="hr-HR" dirty="0"/>
            <a:t>Intervencija</a:t>
          </a:r>
        </a:p>
      </dgm:t>
    </dgm:pt>
    <dgm:pt modelId="{173D1EAB-395F-4DE2-84F7-F40FB1945E53}" type="parTrans" cxnId="{3E938635-EBA6-4421-8580-F2FA22985E53}">
      <dgm:prSet/>
      <dgm:spPr/>
      <dgm:t>
        <a:bodyPr/>
        <a:lstStyle/>
        <a:p>
          <a:endParaRPr lang="hr-HR"/>
        </a:p>
      </dgm:t>
    </dgm:pt>
    <dgm:pt modelId="{2E542357-E681-47CC-A1FB-E6374384EC38}" type="sibTrans" cxnId="{3E938635-EBA6-4421-8580-F2FA22985E53}">
      <dgm:prSet/>
      <dgm:spPr/>
      <dgm:t>
        <a:bodyPr/>
        <a:lstStyle/>
        <a:p>
          <a:endParaRPr lang="hr-HR"/>
        </a:p>
      </dgm:t>
    </dgm:pt>
    <dgm:pt modelId="{A9C46A13-BBD8-4AF0-ACEB-840DC3E895D5}" type="pres">
      <dgm:prSet presAssocID="{4799C1F4-22A5-4803-978E-DC4AEA9615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54932E9-A501-4AF0-BD45-BAD4D588C7B2}" type="pres">
      <dgm:prSet presAssocID="{D33E7803-484E-45BE-8471-96C686170505}" presName="boxAndChildren" presStyleCnt="0"/>
      <dgm:spPr/>
    </dgm:pt>
    <dgm:pt modelId="{596B3E4E-9796-490C-9F4B-E7CDDDE62FFD}" type="pres">
      <dgm:prSet presAssocID="{D33E7803-484E-45BE-8471-96C686170505}" presName="parentTextBox" presStyleLbl="node1" presStyleIdx="0" presStyleCnt="3"/>
      <dgm:spPr/>
      <dgm:t>
        <a:bodyPr/>
        <a:lstStyle/>
        <a:p>
          <a:endParaRPr lang="hr-HR"/>
        </a:p>
      </dgm:t>
    </dgm:pt>
    <dgm:pt modelId="{41085D76-14C4-412D-873C-66B215AC9988}" type="pres">
      <dgm:prSet presAssocID="{2E542357-E681-47CC-A1FB-E6374384EC38}" presName="sp" presStyleCnt="0"/>
      <dgm:spPr/>
    </dgm:pt>
    <dgm:pt modelId="{4FCECBE5-B373-4AA4-BBA8-DFC1FD235A86}" type="pres">
      <dgm:prSet presAssocID="{69F4E1D0-870C-474A-B715-629DF746FAEE}" presName="arrowAndChildren" presStyleCnt="0"/>
      <dgm:spPr/>
    </dgm:pt>
    <dgm:pt modelId="{276E4D6F-98D2-453A-8189-676B89CA466C}" type="pres">
      <dgm:prSet presAssocID="{69F4E1D0-870C-474A-B715-629DF746FAEE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9FF8542D-34CE-42DB-B586-126988B01108}" type="pres">
      <dgm:prSet presAssocID="{D914203C-9BC1-46E3-833B-3AD16E92392D}" presName="sp" presStyleCnt="0"/>
      <dgm:spPr/>
    </dgm:pt>
    <dgm:pt modelId="{CF1650CD-BB3D-40A7-9485-9A51CD5F84F2}" type="pres">
      <dgm:prSet presAssocID="{0DD589B8-702E-4FF8-A142-F99F1767D187}" presName="arrowAndChildren" presStyleCnt="0"/>
      <dgm:spPr/>
    </dgm:pt>
    <dgm:pt modelId="{31CBA48D-EF5B-4A1F-BB62-6CF2EB2FDAA0}" type="pres">
      <dgm:prSet presAssocID="{0DD589B8-702E-4FF8-A142-F99F1767D187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B6F1EDFC-976F-46E4-A623-533CDE9821AF}" type="pres">
      <dgm:prSet presAssocID="{0DD589B8-702E-4FF8-A142-F99F1767D187}" presName="arrow" presStyleLbl="node1" presStyleIdx="2" presStyleCnt="3" custLinFactNeighborX="2953" custLinFactNeighborY="-4441"/>
      <dgm:spPr/>
      <dgm:t>
        <a:bodyPr/>
        <a:lstStyle/>
        <a:p>
          <a:endParaRPr lang="hr-HR"/>
        </a:p>
      </dgm:t>
    </dgm:pt>
    <dgm:pt modelId="{C5DE8A2B-53BB-41ED-B464-3D910D0C4186}" type="pres">
      <dgm:prSet presAssocID="{0DD589B8-702E-4FF8-A142-F99F1767D187}" presName="descendantArrow" presStyleCnt="0"/>
      <dgm:spPr/>
    </dgm:pt>
    <dgm:pt modelId="{558FF16B-4CEC-443D-9A73-38C086E900FA}" type="pres">
      <dgm:prSet presAssocID="{F221C539-B4B7-4EB7-B3EE-B9ADF67BB223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06A5F6-5284-43C8-9C16-1619778BC68D}" type="pres">
      <dgm:prSet presAssocID="{CE988695-6837-408F-A5ED-D40198BC3010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38B84D-52CD-4653-9801-E15E2AF0D24F}" type="presOf" srcId="{0DD589B8-702E-4FF8-A142-F99F1767D187}" destId="{31CBA48D-EF5B-4A1F-BB62-6CF2EB2FDAA0}" srcOrd="0" destOrd="0" presId="urn:microsoft.com/office/officeart/2005/8/layout/process4"/>
    <dgm:cxn modelId="{5E327462-FD68-4669-922A-6283D5F2F055}" type="presOf" srcId="{0DD589B8-702E-4FF8-A142-F99F1767D187}" destId="{B6F1EDFC-976F-46E4-A623-533CDE9821AF}" srcOrd="1" destOrd="0" presId="urn:microsoft.com/office/officeart/2005/8/layout/process4"/>
    <dgm:cxn modelId="{54DE2C30-B626-41CD-8E24-52974F365227}" srcId="{0DD589B8-702E-4FF8-A142-F99F1767D187}" destId="{F221C539-B4B7-4EB7-B3EE-B9ADF67BB223}" srcOrd="0" destOrd="0" parTransId="{6D54C2B2-557F-49DB-81FD-E7FD7B196D78}" sibTransId="{2C4A7488-84E1-4A21-B904-DE9AB4166FE0}"/>
    <dgm:cxn modelId="{942CFBB7-9DCC-45E1-92B5-2A872628BD15}" type="presOf" srcId="{D33E7803-484E-45BE-8471-96C686170505}" destId="{596B3E4E-9796-490C-9F4B-E7CDDDE62FFD}" srcOrd="0" destOrd="0" presId="urn:microsoft.com/office/officeart/2005/8/layout/process4"/>
    <dgm:cxn modelId="{3E938635-EBA6-4421-8580-F2FA22985E53}" srcId="{4799C1F4-22A5-4803-978E-DC4AEA9615BA}" destId="{69F4E1D0-870C-474A-B715-629DF746FAEE}" srcOrd="1" destOrd="0" parTransId="{173D1EAB-395F-4DE2-84F7-F40FB1945E53}" sibTransId="{2E542357-E681-47CC-A1FB-E6374384EC38}"/>
    <dgm:cxn modelId="{7572B4A0-A9A9-4013-91AA-6D07EC2AA92C}" type="presOf" srcId="{CE988695-6837-408F-A5ED-D40198BC3010}" destId="{6706A5F6-5284-43C8-9C16-1619778BC68D}" srcOrd="0" destOrd="0" presId="urn:microsoft.com/office/officeart/2005/8/layout/process4"/>
    <dgm:cxn modelId="{DC308982-BBEA-4E05-AB13-0D34DD997ACA}" type="presOf" srcId="{F221C539-B4B7-4EB7-B3EE-B9ADF67BB223}" destId="{558FF16B-4CEC-443D-9A73-38C086E900FA}" srcOrd="0" destOrd="0" presId="urn:microsoft.com/office/officeart/2005/8/layout/process4"/>
    <dgm:cxn modelId="{5DDF8426-2984-4799-BF88-6E5A820951EE}" srcId="{4799C1F4-22A5-4803-978E-DC4AEA9615BA}" destId="{D33E7803-484E-45BE-8471-96C686170505}" srcOrd="2" destOrd="0" parTransId="{D58ECCF5-ABBD-4BE0-AC1A-E344ECEC2C3A}" sibTransId="{81602EBA-F16C-4F0F-9684-1801CFC9834D}"/>
    <dgm:cxn modelId="{985A654D-50B6-4D81-8511-DA17FDA46E13}" type="presOf" srcId="{4799C1F4-22A5-4803-978E-DC4AEA9615BA}" destId="{A9C46A13-BBD8-4AF0-ACEB-840DC3E895D5}" srcOrd="0" destOrd="0" presId="urn:microsoft.com/office/officeart/2005/8/layout/process4"/>
    <dgm:cxn modelId="{436CD71D-899B-4558-83B7-A4D3512D497D}" type="presOf" srcId="{69F4E1D0-870C-474A-B715-629DF746FAEE}" destId="{276E4D6F-98D2-453A-8189-676B89CA466C}" srcOrd="0" destOrd="0" presId="urn:microsoft.com/office/officeart/2005/8/layout/process4"/>
    <dgm:cxn modelId="{56AB7FBE-C72C-4888-AD5F-89B786FA4E8C}" srcId="{4799C1F4-22A5-4803-978E-DC4AEA9615BA}" destId="{0DD589B8-702E-4FF8-A142-F99F1767D187}" srcOrd="0" destOrd="0" parTransId="{3AE4F385-5069-4AE7-9EAE-1B72742535DC}" sibTransId="{D914203C-9BC1-46E3-833B-3AD16E92392D}"/>
    <dgm:cxn modelId="{61826D75-E891-44CA-96F4-2164E938C50F}" srcId="{0DD589B8-702E-4FF8-A142-F99F1767D187}" destId="{CE988695-6837-408F-A5ED-D40198BC3010}" srcOrd="1" destOrd="0" parTransId="{6233C3A0-A40E-4953-8278-F26298B4B06A}" sibTransId="{9274F6B5-85E3-43AC-BD8A-6F48534C1D1D}"/>
    <dgm:cxn modelId="{CFBDD037-8C9B-4568-B5B9-35092A239926}" type="presParOf" srcId="{A9C46A13-BBD8-4AF0-ACEB-840DC3E895D5}" destId="{C54932E9-A501-4AF0-BD45-BAD4D588C7B2}" srcOrd="0" destOrd="0" presId="urn:microsoft.com/office/officeart/2005/8/layout/process4"/>
    <dgm:cxn modelId="{BE54F7F6-05E4-4949-A18C-DB490A9790BD}" type="presParOf" srcId="{C54932E9-A501-4AF0-BD45-BAD4D588C7B2}" destId="{596B3E4E-9796-490C-9F4B-E7CDDDE62FFD}" srcOrd="0" destOrd="0" presId="urn:microsoft.com/office/officeart/2005/8/layout/process4"/>
    <dgm:cxn modelId="{1B3D2424-9DA1-46B1-9B23-90DE525449F9}" type="presParOf" srcId="{A9C46A13-BBD8-4AF0-ACEB-840DC3E895D5}" destId="{41085D76-14C4-412D-873C-66B215AC9988}" srcOrd="1" destOrd="0" presId="urn:microsoft.com/office/officeart/2005/8/layout/process4"/>
    <dgm:cxn modelId="{79759AC5-2C27-43BE-A9F5-D4C6D7F1A033}" type="presParOf" srcId="{A9C46A13-BBD8-4AF0-ACEB-840DC3E895D5}" destId="{4FCECBE5-B373-4AA4-BBA8-DFC1FD235A86}" srcOrd="2" destOrd="0" presId="urn:microsoft.com/office/officeart/2005/8/layout/process4"/>
    <dgm:cxn modelId="{F460AE31-D4BB-4362-8279-C2E2183AB118}" type="presParOf" srcId="{4FCECBE5-B373-4AA4-BBA8-DFC1FD235A86}" destId="{276E4D6F-98D2-453A-8189-676B89CA466C}" srcOrd="0" destOrd="0" presId="urn:microsoft.com/office/officeart/2005/8/layout/process4"/>
    <dgm:cxn modelId="{16A418C5-F11A-432A-A389-DF8F432F38E7}" type="presParOf" srcId="{A9C46A13-BBD8-4AF0-ACEB-840DC3E895D5}" destId="{9FF8542D-34CE-42DB-B586-126988B01108}" srcOrd="3" destOrd="0" presId="urn:microsoft.com/office/officeart/2005/8/layout/process4"/>
    <dgm:cxn modelId="{5B334CE8-7ED5-4F07-8CA8-11A3E4D3F6AE}" type="presParOf" srcId="{A9C46A13-BBD8-4AF0-ACEB-840DC3E895D5}" destId="{CF1650CD-BB3D-40A7-9485-9A51CD5F84F2}" srcOrd="4" destOrd="0" presId="urn:microsoft.com/office/officeart/2005/8/layout/process4"/>
    <dgm:cxn modelId="{172A7271-661C-4253-8992-8586C102BAE3}" type="presParOf" srcId="{CF1650CD-BB3D-40A7-9485-9A51CD5F84F2}" destId="{31CBA48D-EF5B-4A1F-BB62-6CF2EB2FDAA0}" srcOrd="0" destOrd="0" presId="urn:microsoft.com/office/officeart/2005/8/layout/process4"/>
    <dgm:cxn modelId="{4C8DFBD1-9317-4FB4-AD9F-EAAE932CC9AA}" type="presParOf" srcId="{CF1650CD-BB3D-40A7-9485-9A51CD5F84F2}" destId="{B6F1EDFC-976F-46E4-A623-533CDE9821AF}" srcOrd="1" destOrd="0" presId="urn:microsoft.com/office/officeart/2005/8/layout/process4"/>
    <dgm:cxn modelId="{CAC8631D-F08B-4BEA-BBCD-0FA3A6B7298F}" type="presParOf" srcId="{CF1650CD-BB3D-40A7-9485-9A51CD5F84F2}" destId="{C5DE8A2B-53BB-41ED-B464-3D910D0C4186}" srcOrd="2" destOrd="0" presId="urn:microsoft.com/office/officeart/2005/8/layout/process4"/>
    <dgm:cxn modelId="{05CCB157-A5A7-420A-AAFC-BA1CF85BF946}" type="presParOf" srcId="{C5DE8A2B-53BB-41ED-B464-3D910D0C4186}" destId="{558FF16B-4CEC-443D-9A73-38C086E900FA}" srcOrd="0" destOrd="0" presId="urn:microsoft.com/office/officeart/2005/8/layout/process4"/>
    <dgm:cxn modelId="{787CF551-F092-4F3B-8EFD-556C59CFC6D4}" type="presParOf" srcId="{C5DE8A2B-53BB-41ED-B464-3D910D0C4186}" destId="{6706A5F6-5284-43C8-9C16-1619778BC68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A389CC-F7D9-4D6F-9505-FDEA0D5A8AB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80233FF-9C07-4ABE-90FD-F135023DD200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Odjel psihijatrije i psihotraume</a:t>
          </a:r>
        </a:p>
      </dgm:t>
    </dgm:pt>
    <dgm:pt modelId="{5A6D766A-CA6B-44D2-9600-B71A9CA1C796}" type="parTrans" cxnId="{BE96DA46-112A-485E-B92A-4D784759AEB4}">
      <dgm:prSet/>
      <dgm:spPr/>
      <dgm:t>
        <a:bodyPr/>
        <a:lstStyle/>
        <a:p>
          <a:endParaRPr lang="hr-HR"/>
        </a:p>
      </dgm:t>
    </dgm:pt>
    <dgm:pt modelId="{E477B75F-A4C1-43B4-BC25-32ED95643D40}" type="sibTrans" cxnId="{BE96DA46-112A-485E-B92A-4D784759AEB4}">
      <dgm:prSet/>
      <dgm:spPr/>
      <dgm:t>
        <a:bodyPr/>
        <a:lstStyle/>
        <a:p>
          <a:endParaRPr lang="hr-HR"/>
        </a:p>
      </dgm:t>
    </dgm:pt>
    <dgm:pt modelId="{9C50F5AB-D70C-407D-AF4B-638FF9EDFD94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Dnevne bolnice</a:t>
          </a:r>
        </a:p>
      </dgm:t>
    </dgm:pt>
    <dgm:pt modelId="{F84222E6-C4A2-4EA2-9EC8-0752556362BF}" type="parTrans" cxnId="{6D23DBA4-4AD7-48B0-84D8-D094CB68EBEE}">
      <dgm:prSet/>
      <dgm:spPr/>
      <dgm:t>
        <a:bodyPr/>
        <a:lstStyle/>
        <a:p>
          <a:endParaRPr lang="hr-HR"/>
        </a:p>
      </dgm:t>
    </dgm:pt>
    <dgm:pt modelId="{AF89389B-2FAC-418D-ADFF-1012BE7685DC}" type="sibTrans" cxnId="{6D23DBA4-4AD7-48B0-84D8-D094CB68EBEE}">
      <dgm:prSet/>
      <dgm:spPr/>
      <dgm:t>
        <a:bodyPr/>
        <a:lstStyle/>
        <a:p>
          <a:endParaRPr lang="hr-HR"/>
        </a:p>
      </dgm:t>
    </dgm:pt>
    <dgm:pt modelId="{776F9E97-EEA8-4D7C-8F9C-7F7B8A6C3C9E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Ambulantni dolazak / individualno</a:t>
          </a:r>
        </a:p>
      </dgm:t>
    </dgm:pt>
    <dgm:pt modelId="{32DC1518-04FA-43B7-8039-6BADC405B0A0}" type="parTrans" cxnId="{04A08E5B-A1F1-4272-B507-B7599980C529}">
      <dgm:prSet/>
      <dgm:spPr/>
      <dgm:t>
        <a:bodyPr/>
        <a:lstStyle/>
        <a:p>
          <a:endParaRPr lang="hr-HR"/>
        </a:p>
      </dgm:t>
    </dgm:pt>
    <dgm:pt modelId="{B054ED7B-EAD2-4247-B2E8-060A17A7349F}" type="sibTrans" cxnId="{04A08E5B-A1F1-4272-B507-B7599980C529}">
      <dgm:prSet/>
      <dgm:spPr/>
      <dgm:t>
        <a:bodyPr/>
        <a:lstStyle/>
        <a:p>
          <a:endParaRPr lang="hr-HR"/>
        </a:p>
      </dgm:t>
    </dgm:pt>
    <dgm:pt modelId="{2E006ABB-928B-4773-9BDC-327EFD8EF32F}">
      <dgm:prSet/>
      <dgm:spPr/>
      <dgm:t>
        <a:bodyPr/>
        <a:lstStyle/>
        <a:p>
          <a:endParaRPr lang="hr-HR" dirty="0"/>
        </a:p>
      </dgm:t>
    </dgm:pt>
    <dgm:pt modelId="{9B3BC35B-F7BF-43C6-9224-4A57C660CC51}" type="parTrans" cxnId="{C4D3EE64-DBC7-4B08-89F6-FC5D76EBD0CB}">
      <dgm:prSet/>
      <dgm:spPr/>
      <dgm:t>
        <a:bodyPr/>
        <a:lstStyle/>
        <a:p>
          <a:endParaRPr lang="hr-HR"/>
        </a:p>
      </dgm:t>
    </dgm:pt>
    <dgm:pt modelId="{B1C6CE3F-4B8E-44FE-90DF-628BEE08E78D}" type="sibTrans" cxnId="{C4D3EE64-DBC7-4B08-89F6-FC5D76EBD0CB}">
      <dgm:prSet/>
      <dgm:spPr/>
      <dgm:t>
        <a:bodyPr/>
        <a:lstStyle/>
        <a:p>
          <a:endParaRPr lang="hr-HR"/>
        </a:p>
      </dgm:t>
    </dgm:pt>
    <dgm:pt modelId="{7547C687-9CAD-4183-A837-906BF5D5FA98}" type="pres">
      <dgm:prSet presAssocID="{9DA389CC-F7D9-4D6F-9505-FDEA0D5A8A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3CBB3D1-9C19-478A-9CF3-C56CCC914CA9}" type="pres">
      <dgm:prSet presAssocID="{C80233FF-9C07-4ABE-90FD-F135023DD200}" presName="parentLin" presStyleCnt="0"/>
      <dgm:spPr/>
    </dgm:pt>
    <dgm:pt modelId="{19B4F040-8EB2-4834-8837-5AFFB6680BA5}" type="pres">
      <dgm:prSet presAssocID="{C80233FF-9C07-4ABE-90FD-F135023DD200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ABDAA786-F7E4-49A7-BF57-6A9C8E4680C7}" type="pres">
      <dgm:prSet presAssocID="{C80233FF-9C07-4ABE-90FD-F135023DD2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A87EE7-445B-42F2-A032-717A572BA977}" type="pres">
      <dgm:prSet presAssocID="{C80233FF-9C07-4ABE-90FD-F135023DD200}" presName="negativeSpace" presStyleCnt="0"/>
      <dgm:spPr/>
    </dgm:pt>
    <dgm:pt modelId="{390CC1D7-2DED-4B77-92E1-12B621C604DB}" type="pres">
      <dgm:prSet presAssocID="{C80233FF-9C07-4ABE-90FD-F135023DD200}" presName="childText" presStyleLbl="conFgAcc1" presStyleIdx="0" presStyleCnt="3">
        <dgm:presLayoutVars>
          <dgm:bulletEnabled val="1"/>
        </dgm:presLayoutVars>
      </dgm:prSet>
      <dgm:spPr/>
    </dgm:pt>
    <dgm:pt modelId="{13E31777-A200-44AD-8232-80B971A0432C}" type="pres">
      <dgm:prSet presAssocID="{E477B75F-A4C1-43B4-BC25-32ED95643D40}" presName="spaceBetweenRectangles" presStyleCnt="0"/>
      <dgm:spPr/>
    </dgm:pt>
    <dgm:pt modelId="{10469C6A-BBCB-44D2-BBB3-4EBD8EEA21E2}" type="pres">
      <dgm:prSet presAssocID="{9C50F5AB-D70C-407D-AF4B-638FF9EDFD94}" presName="parentLin" presStyleCnt="0"/>
      <dgm:spPr/>
    </dgm:pt>
    <dgm:pt modelId="{2BA76C17-2580-4B49-99FB-927A6F5B7713}" type="pres">
      <dgm:prSet presAssocID="{9C50F5AB-D70C-407D-AF4B-638FF9EDFD94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7A0DB79C-E9DF-4C6C-9EFC-F2AB2D681BCE}" type="pres">
      <dgm:prSet presAssocID="{9C50F5AB-D70C-407D-AF4B-638FF9EDFD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3ED1BA-2EC4-4FD6-A02D-F00B244E6C73}" type="pres">
      <dgm:prSet presAssocID="{9C50F5AB-D70C-407D-AF4B-638FF9EDFD94}" presName="negativeSpace" presStyleCnt="0"/>
      <dgm:spPr/>
    </dgm:pt>
    <dgm:pt modelId="{637418BC-7D5B-4EAD-A098-103A6AC65A8B}" type="pres">
      <dgm:prSet presAssocID="{9C50F5AB-D70C-407D-AF4B-638FF9EDFD94}" presName="childText" presStyleLbl="conFgAcc1" presStyleIdx="1" presStyleCnt="3">
        <dgm:presLayoutVars>
          <dgm:bulletEnabled val="1"/>
        </dgm:presLayoutVars>
      </dgm:prSet>
      <dgm:spPr/>
    </dgm:pt>
    <dgm:pt modelId="{43ABB735-6351-4E54-97E3-C6B6A8F70881}" type="pres">
      <dgm:prSet presAssocID="{AF89389B-2FAC-418D-ADFF-1012BE7685DC}" presName="spaceBetweenRectangles" presStyleCnt="0"/>
      <dgm:spPr/>
    </dgm:pt>
    <dgm:pt modelId="{20FF8E68-08D0-41A2-B124-858E615B4933}" type="pres">
      <dgm:prSet presAssocID="{776F9E97-EEA8-4D7C-8F9C-7F7B8A6C3C9E}" presName="parentLin" presStyleCnt="0"/>
      <dgm:spPr/>
    </dgm:pt>
    <dgm:pt modelId="{445D6B9A-E123-40FE-9755-D00919F69832}" type="pres">
      <dgm:prSet presAssocID="{776F9E97-EEA8-4D7C-8F9C-7F7B8A6C3C9E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EF2192A6-9D32-4503-A722-BB1BF0FE647B}" type="pres">
      <dgm:prSet presAssocID="{776F9E97-EEA8-4D7C-8F9C-7F7B8A6C3C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792353-6C47-4CD3-954F-A9A6BF82F57E}" type="pres">
      <dgm:prSet presAssocID="{776F9E97-EEA8-4D7C-8F9C-7F7B8A6C3C9E}" presName="negativeSpace" presStyleCnt="0"/>
      <dgm:spPr/>
    </dgm:pt>
    <dgm:pt modelId="{AF1987E8-76FC-4A3B-BB70-104ABC2EB98D}" type="pres">
      <dgm:prSet presAssocID="{776F9E97-EEA8-4D7C-8F9C-7F7B8A6C3C9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96DA46-112A-485E-B92A-4D784759AEB4}" srcId="{9DA389CC-F7D9-4D6F-9505-FDEA0D5A8AB9}" destId="{C80233FF-9C07-4ABE-90FD-F135023DD200}" srcOrd="0" destOrd="0" parTransId="{5A6D766A-CA6B-44D2-9600-B71A9CA1C796}" sibTransId="{E477B75F-A4C1-43B4-BC25-32ED95643D40}"/>
    <dgm:cxn modelId="{5F87C972-04EC-4F15-88AA-41504AFD66FA}" type="presOf" srcId="{2E006ABB-928B-4773-9BDC-327EFD8EF32F}" destId="{AF1987E8-76FC-4A3B-BB70-104ABC2EB98D}" srcOrd="0" destOrd="0" presId="urn:microsoft.com/office/officeart/2005/8/layout/list1"/>
    <dgm:cxn modelId="{05FD6F4D-CFDB-4B02-B262-2F5D4EC9C218}" type="presOf" srcId="{C80233FF-9C07-4ABE-90FD-F135023DD200}" destId="{19B4F040-8EB2-4834-8837-5AFFB6680BA5}" srcOrd="0" destOrd="0" presId="urn:microsoft.com/office/officeart/2005/8/layout/list1"/>
    <dgm:cxn modelId="{6848F0B3-CA1C-44B1-9E76-5ADC05CA5624}" type="presOf" srcId="{C80233FF-9C07-4ABE-90FD-F135023DD200}" destId="{ABDAA786-F7E4-49A7-BF57-6A9C8E4680C7}" srcOrd="1" destOrd="0" presId="urn:microsoft.com/office/officeart/2005/8/layout/list1"/>
    <dgm:cxn modelId="{4376A873-7A29-4A63-9760-B09EA8F4557B}" type="presOf" srcId="{9C50F5AB-D70C-407D-AF4B-638FF9EDFD94}" destId="{7A0DB79C-E9DF-4C6C-9EFC-F2AB2D681BCE}" srcOrd="1" destOrd="0" presId="urn:microsoft.com/office/officeart/2005/8/layout/list1"/>
    <dgm:cxn modelId="{C4D3EE64-DBC7-4B08-89F6-FC5D76EBD0CB}" srcId="{776F9E97-EEA8-4D7C-8F9C-7F7B8A6C3C9E}" destId="{2E006ABB-928B-4773-9BDC-327EFD8EF32F}" srcOrd="0" destOrd="0" parTransId="{9B3BC35B-F7BF-43C6-9224-4A57C660CC51}" sibTransId="{B1C6CE3F-4B8E-44FE-90DF-628BEE08E78D}"/>
    <dgm:cxn modelId="{6463A33E-C9A2-4B9B-8B94-AAEF468C0F67}" type="presOf" srcId="{9DA389CC-F7D9-4D6F-9505-FDEA0D5A8AB9}" destId="{7547C687-9CAD-4183-A837-906BF5D5FA98}" srcOrd="0" destOrd="0" presId="urn:microsoft.com/office/officeart/2005/8/layout/list1"/>
    <dgm:cxn modelId="{1D21712E-15F3-4975-866F-C790CB5E9742}" type="presOf" srcId="{9C50F5AB-D70C-407D-AF4B-638FF9EDFD94}" destId="{2BA76C17-2580-4B49-99FB-927A6F5B7713}" srcOrd="0" destOrd="0" presId="urn:microsoft.com/office/officeart/2005/8/layout/list1"/>
    <dgm:cxn modelId="{E19994DA-BAAA-40DA-A660-42BB9AB03A2A}" type="presOf" srcId="{776F9E97-EEA8-4D7C-8F9C-7F7B8A6C3C9E}" destId="{445D6B9A-E123-40FE-9755-D00919F69832}" srcOrd="0" destOrd="0" presId="urn:microsoft.com/office/officeart/2005/8/layout/list1"/>
    <dgm:cxn modelId="{6D23DBA4-4AD7-48B0-84D8-D094CB68EBEE}" srcId="{9DA389CC-F7D9-4D6F-9505-FDEA0D5A8AB9}" destId="{9C50F5AB-D70C-407D-AF4B-638FF9EDFD94}" srcOrd="1" destOrd="0" parTransId="{F84222E6-C4A2-4EA2-9EC8-0752556362BF}" sibTransId="{AF89389B-2FAC-418D-ADFF-1012BE7685DC}"/>
    <dgm:cxn modelId="{04A08E5B-A1F1-4272-B507-B7599980C529}" srcId="{9DA389CC-F7D9-4D6F-9505-FDEA0D5A8AB9}" destId="{776F9E97-EEA8-4D7C-8F9C-7F7B8A6C3C9E}" srcOrd="2" destOrd="0" parTransId="{32DC1518-04FA-43B7-8039-6BADC405B0A0}" sibTransId="{B054ED7B-EAD2-4247-B2E8-060A17A7349F}"/>
    <dgm:cxn modelId="{56590F5D-708C-4AF4-B4A1-C29D8A694F84}" type="presOf" srcId="{776F9E97-EEA8-4D7C-8F9C-7F7B8A6C3C9E}" destId="{EF2192A6-9D32-4503-A722-BB1BF0FE647B}" srcOrd="1" destOrd="0" presId="urn:microsoft.com/office/officeart/2005/8/layout/list1"/>
    <dgm:cxn modelId="{13BBD60D-AB72-40DE-B1AD-51013A4BA4FF}" type="presParOf" srcId="{7547C687-9CAD-4183-A837-906BF5D5FA98}" destId="{53CBB3D1-9C19-478A-9CF3-C56CCC914CA9}" srcOrd="0" destOrd="0" presId="urn:microsoft.com/office/officeart/2005/8/layout/list1"/>
    <dgm:cxn modelId="{A4A9C73B-3E03-4E6B-A2AB-706B008F540E}" type="presParOf" srcId="{53CBB3D1-9C19-478A-9CF3-C56CCC914CA9}" destId="{19B4F040-8EB2-4834-8837-5AFFB6680BA5}" srcOrd="0" destOrd="0" presId="urn:microsoft.com/office/officeart/2005/8/layout/list1"/>
    <dgm:cxn modelId="{BDF7208D-B4E7-4374-9DD8-9927370FDA32}" type="presParOf" srcId="{53CBB3D1-9C19-478A-9CF3-C56CCC914CA9}" destId="{ABDAA786-F7E4-49A7-BF57-6A9C8E4680C7}" srcOrd="1" destOrd="0" presId="urn:microsoft.com/office/officeart/2005/8/layout/list1"/>
    <dgm:cxn modelId="{E882176A-A5D1-4FAA-B012-AAE3524EB942}" type="presParOf" srcId="{7547C687-9CAD-4183-A837-906BF5D5FA98}" destId="{A3A87EE7-445B-42F2-A032-717A572BA977}" srcOrd="1" destOrd="0" presId="urn:microsoft.com/office/officeart/2005/8/layout/list1"/>
    <dgm:cxn modelId="{1A36A147-31A6-446E-82A3-A3363AD16FDE}" type="presParOf" srcId="{7547C687-9CAD-4183-A837-906BF5D5FA98}" destId="{390CC1D7-2DED-4B77-92E1-12B621C604DB}" srcOrd="2" destOrd="0" presId="urn:microsoft.com/office/officeart/2005/8/layout/list1"/>
    <dgm:cxn modelId="{2003943A-5E2A-46D8-9557-1CC6F2A9F62A}" type="presParOf" srcId="{7547C687-9CAD-4183-A837-906BF5D5FA98}" destId="{13E31777-A200-44AD-8232-80B971A0432C}" srcOrd="3" destOrd="0" presId="urn:microsoft.com/office/officeart/2005/8/layout/list1"/>
    <dgm:cxn modelId="{C9F6119F-F0CB-4BB1-A4B3-2E1453D70117}" type="presParOf" srcId="{7547C687-9CAD-4183-A837-906BF5D5FA98}" destId="{10469C6A-BBCB-44D2-BBB3-4EBD8EEA21E2}" srcOrd="4" destOrd="0" presId="urn:microsoft.com/office/officeart/2005/8/layout/list1"/>
    <dgm:cxn modelId="{4ED44C95-EF39-461D-962A-FCF4A4F04943}" type="presParOf" srcId="{10469C6A-BBCB-44D2-BBB3-4EBD8EEA21E2}" destId="{2BA76C17-2580-4B49-99FB-927A6F5B7713}" srcOrd="0" destOrd="0" presId="urn:microsoft.com/office/officeart/2005/8/layout/list1"/>
    <dgm:cxn modelId="{772B4277-AC6D-4567-BA05-74713ACFCDD4}" type="presParOf" srcId="{10469C6A-BBCB-44D2-BBB3-4EBD8EEA21E2}" destId="{7A0DB79C-E9DF-4C6C-9EFC-F2AB2D681BCE}" srcOrd="1" destOrd="0" presId="urn:microsoft.com/office/officeart/2005/8/layout/list1"/>
    <dgm:cxn modelId="{4D23F7BF-2E8F-4294-B2A2-5AC6674044D7}" type="presParOf" srcId="{7547C687-9CAD-4183-A837-906BF5D5FA98}" destId="{093ED1BA-2EC4-4FD6-A02D-F00B244E6C73}" srcOrd="5" destOrd="0" presId="urn:microsoft.com/office/officeart/2005/8/layout/list1"/>
    <dgm:cxn modelId="{164F6EA3-1243-4C6B-A170-CC29C02279A6}" type="presParOf" srcId="{7547C687-9CAD-4183-A837-906BF5D5FA98}" destId="{637418BC-7D5B-4EAD-A098-103A6AC65A8B}" srcOrd="6" destOrd="0" presId="urn:microsoft.com/office/officeart/2005/8/layout/list1"/>
    <dgm:cxn modelId="{C29F8752-3A6A-4692-8401-EF56F1572DBB}" type="presParOf" srcId="{7547C687-9CAD-4183-A837-906BF5D5FA98}" destId="{43ABB735-6351-4E54-97E3-C6B6A8F70881}" srcOrd="7" destOrd="0" presId="urn:microsoft.com/office/officeart/2005/8/layout/list1"/>
    <dgm:cxn modelId="{A7958B46-2F4B-4535-A807-74A56B5B16A9}" type="presParOf" srcId="{7547C687-9CAD-4183-A837-906BF5D5FA98}" destId="{20FF8E68-08D0-41A2-B124-858E615B4933}" srcOrd="8" destOrd="0" presId="urn:microsoft.com/office/officeart/2005/8/layout/list1"/>
    <dgm:cxn modelId="{83169347-BB72-4A2C-AEBC-633AD48CBF09}" type="presParOf" srcId="{20FF8E68-08D0-41A2-B124-858E615B4933}" destId="{445D6B9A-E123-40FE-9755-D00919F69832}" srcOrd="0" destOrd="0" presId="urn:microsoft.com/office/officeart/2005/8/layout/list1"/>
    <dgm:cxn modelId="{3FA9CBAB-7B4D-4D2A-9D93-E6A23CE6E953}" type="presParOf" srcId="{20FF8E68-08D0-41A2-B124-858E615B4933}" destId="{EF2192A6-9D32-4503-A722-BB1BF0FE647B}" srcOrd="1" destOrd="0" presId="urn:microsoft.com/office/officeart/2005/8/layout/list1"/>
    <dgm:cxn modelId="{738F0097-6811-4700-98C7-DFA7E7F1C533}" type="presParOf" srcId="{7547C687-9CAD-4183-A837-906BF5D5FA98}" destId="{42792353-6C47-4CD3-954F-A9A6BF82F57E}" srcOrd="9" destOrd="0" presId="urn:microsoft.com/office/officeart/2005/8/layout/list1"/>
    <dgm:cxn modelId="{6EC79499-9293-49A8-BA37-2A97C3A0BFAC}" type="presParOf" srcId="{7547C687-9CAD-4183-A837-906BF5D5FA98}" destId="{AF1987E8-76FC-4A3B-BB70-104ABC2EB98D}" srcOrd="10" destOrd="0" presId="urn:microsoft.com/office/officeart/2005/8/layout/list1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2E50F8-B227-44A1-A610-1EC43E189B44}" type="doc">
      <dgm:prSet loTypeId="urn:microsoft.com/office/officeart/2011/layout/TabList" loCatId="officeonline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BE9586A4-A4E7-41A2-9E95-D56AA2A04698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Program radne terapije Klinike za psihijatriju:</a:t>
          </a:r>
        </a:p>
      </dgm:t>
    </dgm:pt>
    <dgm:pt modelId="{13749617-DD1B-4B3D-9061-4A9FCEEC5F07}" type="parTrans" cxnId="{8FEC4047-BA23-4999-B359-38DC113D3B16}">
      <dgm:prSet/>
      <dgm:spPr/>
      <dgm:t>
        <a:bodyPr/>
        <a:lstStyle/>
        <a:p>
          <a:endParaRPr lang="hr-HR"/>
        </a:p>
      </dgm:t>
    </dgm:pt>
    <dgm:pt modelId="{80E0AD81-F589-4DD2-8FE8-FAD3714C824A}" type="sibTrans" cxnId="{8FEC4047-BA23-4999-B359-38DC113D3B16}">
      <dgm:prSet/>
      <dgm:spPr/>
      <dgm:t>
        <a:bodyPr/>
        <a:lstStyle/>
        <a:p>
          <a:endParaRPr lang="hr-HR"/>
        </a:p>
      </dgm:t>
    </dgm:pt>
    <dgm:pt modelId="{DF64C306-C37A-43A3-A7F9-0D03D289CA5A}" type="pres">
      <dgm:prSet presAssocID="{B12E50F8-B227-44A1-A610-1EC43E189B44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D652B14-6320-484D-8E49-4D49F6B61913}" type="pres">
      <dgm:prSet presAssocID="{BE9586A4-A4E7-41A2-9E95-D56AA2A04698}" presName="composite" presStyleCnt="0"/>
      <dgm:spPr/>
    </dgm:pt>
    <dgm:pt modelId="{E964CD1F-603C-4D70-BEC7-E03A2DC91A95}" type="pres">
      <dgm:prSet presAssocID="{BE9586A4-A4E7-41A2-9E95-D56AA2A04698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EBB62B7-F715-4AE5-B46A-A628BE8A5D48}" type="pres">
      <dgm:prSet presAssocID="{BE9586A4-A4E7-41A2-9E95-D56AA2A04698}" presName="Parent" presStyleLbl="alignNode1" presStyleIdx="0" presStyleCnt="1" custScaleX="119621" custScaleY="223025" custLinFactY="-45952" custLinFactNeighborX="8250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C72EFE-309D-4789-B4B0-68566C1FA47D}" type="pres">
      <dgm:prSet presAssocID="{BE9586A4-A4E7-41A2-9E95-D56AA2A04698}" presName="Accent" presStyleLbl="parChTrans1D1" presStyleIdx="0" presStyleCnt="1"/>
      <dgm:spPr/>
    </dgm:pt>
  </dgm:ptLst>
  <dgm:cxnLst>
    <dgm:cxn modelId="{957F1033-8D85-4265-A10B-AFFC6A414589}" type="presOf" srcId="{B12E50F8-B227-44A1-A610-1EC43E189B44}" destId="{DF64C306-C37A-43A3-A7F9-0D03D289CA5A}" srcOrd="0" destOrd="0" presId="urn:microsoft.com/office/officeart/2011/layout/TabList"/>
    <dgm:cxn modelId="{E8D94B5C-13F8-419F-8EE1-7E66A950B989}" type="presOf" srcId="{BE9586A4-A4E7-41A2-9E95-D56AA2A04698}" destId="{8EBB62B7-F715-4AE5-B46A-A628BE8A5D48}" srcOrd="0" destOrd="0" presId="urn:microsoft.com/office/officeart/2011/layout/TabList"/>
    <dgm:cxn modelId="{8FEC4047-BA23-4999-B359-38DC113D3B16}" srcId="{B12E50F8-B227-44A1-A610-1EC43E189B44}" destId="{BE9586A4-A4E7-41A2-9E95-D56AA2A04698}" srcOrd="0" destOrd="0" parTransId="{13749617-DD1B-4B3D-9061-4A9FCEEC5F07}" sibTransId="{80E0AD81-F589-4DD2-8FE8-FAD3714C824A}"/>
    <dgm:cxn modelId="{C1125DA4-0AF7-431B-86DF-0EFE564C02DE}" type="presParOf" srcId="{DF64C306-C37A-43A3-A7F9-0D03D289CA5A}" destId="{ED652B14-6320-484D-8E49-4D49F6B61913}" srcOrd="0" destOrd="0" presId="urn:microsoft.com/office/officeart/2011/layout/TabList"/>
    <dgm:cxn modelId="{CB42FAEF-571B-4348-89CC-7B9B20060282}" type="presParOf" srcId="{ED652B14-6320-484D-8E49-4D49F6B61913}" destId="{E964CD1F-603C-4D70-BEC7-E03A2DC91A95}" srcOrd="0" destOrd="0" presId="urn:microsoft.com/office/officeart/2011/layout/TabList"/>
    <dgm:cxn modelId="{93A3C525-F294-4AC4-BB07-FF56B63518B3}" type="presParOf" srcId="{ED652B14-6320-484D-8E49-4D49F6B61913}" destId="{8EBB62B7-F715-4AE5-B46A-A628BE8A5D48}" srcOrd="1" destOrd="0" presId="urn:microsoft.com/office/officeart/2011/layout/TabList"/>
    <dgm:cxn modelId="{D0A7367B-6875-48B9-B317-16E97721B603}" type="presParOf" srcId="{ED652B14-6320-484D-8E49-4D49F6B61913}" destId="{64C72EFE-309D-4789-B4B0-68566C1FA47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7621A-B8CE-4E38-8C70-103B72268511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07D77ACD-11B4-4C4D-B168-3C634E8A969A}">
      <dgm:prSet phldrT="[Text]"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Grupni trening svakodnevnih vještina i aktivnosti</a:t>
          </a:r>
        </a:p>
      </dgm:t>
    </dgm:pt>
    <dgm:pt modelId="{64BADBFC-A695-4D9F-B044-FA664517B3CB}" type="parTrans" cxnId="{34E7676D-7F99-4C0F-A937-225F425C224B}">
      <dgm:prSet/>
      <dgm:spPr/>
      <dgm:t>
        <a:bodyPr/>
        <a:lstStyle/>
        <a:p>
          <a:endParaRPr lang="hr-HR"/>
        </a:p>
      </dgm:t>
    </dgm:pt>
    <dgm:pt modelId="{44009F70-54AB-4A43-8CFF-A52DC3BF1B02}" type="sibTrans" cxnId="{34E7676D-7F99-4C0F-A937-225F425C224B}">
      <dgm:prSet/>
      <dgm:spPr/>
      <dgm:t>
        <a:bodyPr/>
        <a:lstStyle/>
        <a:p>
          <a:endParaRPr lang="hr-HR"/>
        </a:p>
      </dgm:t>
    </dgm:pt>
    <dgm:pt modelId="{BEF2C7BB-A8A7-47AF-9137-ED9542CA410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Progresivna mišićna relaksacija</a:t>
          </a:r>
        </a:p>
      </dgm:t>
    </dgm:pt>
    <dgm:pt modelId="{F7B27AD3-0B15-4329-ABF6-E7CA0E709529}" type="parTrans" cxnId="{35FDD73A-6619-45FE-9EA3-97F75E7327E6}">
      <dgm:prSet/>
      <dgm:spPr/>
      <dgm:t>
        <a:bodyPr/>
        <a:lstStyle/>
        <a:p>
          <a:endParaRPr lang="hr-HR"/>
        </a:p>
      </dgm:t>
    </dgm:pt>
    <dgm:pt modelId="{B35E7825-45E1-4516-8B53-156524A17424}" type="sibTrans" cxnId="{35FDD73A-6619-45FE-9EA3-97F75E7327E6}">
      <dgm:prSet/>
      <dgm:spPr/>
      <dgm:t>
        <a:bodyPr/>
        <a:lstStyle/>
        <a:p>
          <a:endParaRPr lang="hr-HR"/>
        </a:p>
      </dgm:t>
    </dgm:pt>
    <dgm:pt modelId="{E2AE5189-D733-4D91-A8C8-922D37BD18FB}">
      <dgm:prSet phldrT="[Text]"/>
      <dgm:spPr/>
      <dgm:t>
        <a:bodyPr/>
        <a:lstStyle/>
        <a:p>
          <a:r>
            <a:rPr lang="hr-H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Individualni rad</a:t>
          </a:r>
        </a:p>
      </dgm:t>
    </dgm:pt>
    <dgm:pt modelId="{65F6369B-216E-4DA0-851E-596CB98E2588}" type="parTrans" cxnId="{1F9230D1-3F7A-4B27-9F34-E830367C83F6}">
      <dgm:prSet/>
      <dgm:spPr/>
      <dgm:t>
        <a:bodyPr/>
        <a:lstStyle/>
        <a:p>
          <a:endParaRPr lang="hr-HR"/>
        </a:p>
      </dgm:t>
    </dgm:pt>
    <dgm:pt modelId="{92DB27B4-B77A-4AF1-B676-A2A1404B0F88}" type="sibTrans" cxnId="{1F9230D1-3F7A-4B27-9F34-E830367C83F6}">
      <dgm:prSet/>
      <dgm:spPr/>
      <dgm:t>
        <a:bodyPr/>
        <a:lstStyle/>
        <a:p>
          <a:endParaRPr lang="hr-HR"/>
        </a:p>
      </dgm:t>
    </dgm:pt>
    <dgm:pt modelId="{FE0923A3-A908-4E97-8DE4-3775ED79B968}">
      <dgm:prSet phldrT="[Text]"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Radno terapijska evaluacija </a:t>
          </a:r>
        </a:p>
      </dgm:t>
    </dgm:pt>
    <dgm:pt modelId="{12E161BD-AC7D-4B74-8F04-363693C7B027}" type="parTrans" cxnId="{0DA2167D-3826-4C22-A509-CAFC6257DA3E}">
      <dgm:prSet/>
      <dgm:spPr/>
      <dgm:t>
        <a:bodyPr/>
        <a:lstStyle/>
        <a:p>
          <a:endParaRPr lang="hr-HR"/>
        </a:p>
      </dgm:t>
    </dgm:pt>
    <dgm:pt modelId="{D6BE8C2C-C93B-4F14-B678-8CC571963DB9}" type="sibTrans" cxnId="{0DA2167D-3826-4C22-A509-CAFC6257DA3E}">
      <dgm:prSet/>
      <dgm:spPr/>
      <dgm:t>
        <a:bodyPr/>
        <a:lstStyle/>
        <a:p>
          <a:endParaRPr lang="hr-HR"/>
        </a:p>
      </dgm:t>
    </dgm:pt>
    <dgm:pt modelId="{D169B9B0-E010-44FD-8807-8CAE261256A9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Trening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socijalnih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komunikacije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asertivnosti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37AA8-4F2B-4775-815B-230396BA564B}" type="parTrans" cxnId="{9B4881AE-5F41-47BD-8E50-B70D3D632FD7}">
      <dgm:prSet/>
      <dgm:spPr/>
      <dgm:t>
        <a:bodyPr/>
        <a:lstStyle/>
        <a:p>
          <a:endParaRPr lang="hr-HR"/>
        </a:p>
      </dgm:t>
    </dgm:pt>
    <dgm:pt modelId="{BF052756-E144-4FA0-94AF-22937DB04D7A}" type="sibTrans" cxnId="{9B4881AE-5F41-47BD-8E50-B70D3D632FD7}">
      <dgm:prSet/>
      <dgm:spPr/>
      <dgm:t>
        <a:bodyPr/>
        <a:lstStyle/>
        <a:p>
          <a:endParaRPr lang="hr-HR"/>
        </a:p>
      </dgm:t>
    </dgm:pt>
    <dgm:pt modelId="{B4FB6F88-1F78-4908-8982-40EB8A87C482}">
      <dgm:prSet phldrT="[Text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Cilj: djelovati na razvijanje sposobnosti i vještina potrebnih za svakodnevni život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facilitiranje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anja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socijalna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interakcija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diskusija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avanje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B6E3E-2B40-4508-A966-DF766E8168B5}" type="parTrans" cxnId="{954AB643-9DDE-4E6F-9FBF-091CC9C0E9A1}">
      <dgm:prSet/>
      <dgm:spPr/>
      <dgm:t>
        <a:bodyPr/>
        <a:lstStyle/>
        <a:p>
          <a:endParaRPr lang="hr-HR"/>
        </a:p>
      </dgm:t>
    </dgm:pt>
    <dgm:pt modelId="{6E07AEF5-6033-44E7-962B-763E2BFF75B0}" type="sibTrans" cxnId="{954AB643-9DDE-4E6F-9FBF-091CC9C0E9A1}">
      <dgm:prSet/>
      <dgm:spPr/>
      <dgm:t>
        <a:bodyPr/>
        <a:lstStyle/>
        <a:p>
          <a:endParaRPr lang="hr-HR"/>
        </a:p>
      </dgm:t>
    </dgm:pt>
    <dgm:pt modelId="{4FC3811F-BAD6-4EE4-860A-1E08B02A879E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Trening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ivotnih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brige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sebi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slobodno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vrijeme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rekreativne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tine)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BBACB-A719-4C34-A72D-F93718159938}" type="parTrans" cxnId="{3F476072-6750-409C-997E-EAA8D28503A1}">
      <dgm:prSet/>
      <dgm:spPr/>
      <dgm:t>
        <a:bodyPr/>
        <a:lstStyle/>
        <a:p>
          <a:endParaRPr lang="hr-HR"/>
        </a:p>
      </dgm:t>
    </dgm:pt>
    <dgm:pt modelId="{DC8A9F3F-9822-4983-AF5B-91FD995A63AA}" type="sibTrans" cxnId="{3F476072-6750-409C-997E-EAA8D28503A1}">
      <dgm:prSet/>
      <dgm:spPr/>
      <dgm:t>
        <a:bodyPr/>
        <a:lstStyle/>
        <a:p>
          <a:endParaRPr lang="hr-HR"/>
        </a:p>
      </dgm:t>
    </dgm:pt>
    <dgm:pt modelId="{8F1A1838-60DD-43C9-8F23-4494DCF4B172}">
      <dgm:prSet phldrT="[Text]"/>
      <dgm:spPr/>
      <dgm:t>
        <a:bodyPr/>
        <a:lstStyle/>
        <a:p>
          <a:pPr algn="l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Radno terapijska intervencija – uspostavljanje/obnavljanje komponenti i vještina  </a:t>
          </a:r>
        </a:p>
      </dgm:t>
    </dgm:pt>
    <dgm:pt modelId="{DA8DF066-D9DF-45F1-BD23-041235C38F86}" type="sibTrans" cxnId="{E3526970-4B01-4AB6-9A9D-E48FC21C4725}">
      <dgm:prSet/>
      <dgm:spPr/>
      <dgm:t>
        <a:bodyPr/>
        <a:lstStyle/>
        <a:p>
          <a:endParaRPr lang="hr-HR"/>
        </a:p>
      </dgm:t>
    </dgm:pt>
    <dgm:pt modelId="{CF766DC8-25A9-4FDF-AA78-96D68F69416D}" type="parTrans" cxnId="{E3526970-4B01-4AB6-9A9D-E48FC21C4725}">
      <dgm:prSet/>
      <dgm:spPr/>
      <dgm:t>
        <a:bodyPr/>
        <a:lstStyle/>
        <a:p>
          <a:endParaRPr lang="hr-HR"/>
        </a:p>
      </dgm:t>
    </dgm:pt>
    <dgm:pt modelId="{BECFBC0D-3369-41DD-BA5F-93F3AFF7C41B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v"/>
          </a:pP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Cilj: obnavljanje ili uspostavljanje senzomotoričkih, kognitivnih, psihosocijalnih komponenti i vještina</a:t>
          </a:r>
        </a:p>
      </dgm:t>
    </dgm:pt>
    <dgm:pt modelId="{6CFC02CE-8DFF-46A2-A337-771556D0C259}" type="sibTrans" cxnId="{2D0DE992-CB13-412C-802E-CBC97A10149A}">
      <dgm:prSet/>
      <dgm:spPr/>
      <dgm:t>
        <a:bodyPr/>
        <a:lstStyle/>
        <a:p>
          <a:endParaRPr lang="hr-HR"/>
        </a:p>
      </dgm:t>
    </dgm:pt>
    <dgm:pt modelId="{12F04A2D-3B4E-43B4-A5AF-896556BDF4EF}" type="parTrans" cxnId="{2D0DE992-CB13-412C-802E-CBC97A10149A}">
      <dgm:prSet/>
      <dgm:spPr/>
      <dgm:t>
        <a:bodyPr/>
        <a:lstStyle/>
        <a:p>
          <a:endParaRPr lang="hr-HR"/>
        </a:p>
      </dgm:t>
    </dgm:pt>
    <dgm:pt modelId="{D8352A10-A24D-4EAC-A423-4789942833B4}" type="pres">
      <dgm:prSet presAssocID="{0627621A-B8CE-4E38-8C70-103B72268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A18AB9C-D1FA-4E09-8E90-F34A6613F6A1}" type="pres">
      <dgm:prSet presAssocID="{07D77ACD-11B4-4C4D-B168-3C634E8A969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E884CA-2ACD-4EFC-92E4-917E79882729}" type="pres">
      <dgm:prSet presAssocID="{07D77ACD-11B4-4C4D-B168-3C634E8A969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613C7A-958D-48A0-9D78-32D2ADB5FBAE}" type="pres">
      <dgm:prSet presAssocID="{E2AE5189-D733-4D91-A8C8-922D37BD18FB}" presName="parentText" presStyleLbl="node1" presStyleIdx="1" presStyleCnt="2" custLinFactNeighborX="3005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2DA7D0-0D1E-45BD-8AF0-DFCCB64F753D}" type="pres">
      <dgm:prSet presAssocID="{E2AE5189-D733-4D91-A8C8-922D37BD18F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FDD73A-6619-45FE-9EA3-97F75E7327E6}" srcId="{07D77ACD-11B4-4C4D-B168-3C634E8A969A}" destId="{BEF2C7BB-A8A7-47AF-9137-ED9542CA4108}" srcOrd="2" destOrd="0" parTransId="{F7B27AD3-0B15-4329-ABF6-E7CA0E709529}" sibTransId="{B35E7825-45E1-4516-8B53-156524A17424}"/>
    <dgm:cxn modelId="{3F476072-6750-409C-997E-EAA8D28503A1}" srcId="{07D77ACD-11B4-4C4D-B168-3C634E8A969A}" destId="{4FC3811F-BAD6-4EE4-860A-1E08B02A879E}" srcOrd="1" destOrd="0" parTransId="{164BBACB-A719-4C34-A72D-F93718159938}" sibTransId="{DC8A9F3F-9822-4983-AF5B-91FD995A63AA}"/>
    <dgm:cxn modelId="{0A9BA101-4214-416B-B4BB-127B23D2C9BD}" type="presOf" srcId="{FE0923A3-A908-4E97-8DE4-3775ED79B968}" destId="{B92DA7D0-0D1E-45BD-8AF0-DFCCB64F753D}" srcOrd="0" destOrd="0" presId="urn:microsoft.com/office/officeart/2005/8/layout/vList2"/>
    <dgm:cxn modelId="{E3526970-4B01-4AB6-9A9D-E48FC21C4725}" srcId="{E2AE5189-D733-4D91-A8C8-922D37BD18FB}" destId="{8F1A1838-60DD-43C9-8F23-4494DCF4B172}" srcOrd="1" destOrd="0" parTransId="{CF766DC8-25A9-4FDF-AA78-96D68F69416D}" sibTransId="{DA8DF066-D9DF-45F1-BD23-041235C38F86}"/>
    <dgm:cxn modelId="{954AB643-9DDE-4E6F-9FBF-091CC9C0E9A1}" srcId="{07D77ACD-11B4-4C4D-B168-3C634E8A969A}" destId="{B4FB6F88-1F78-4908-8982-40EB8A87C482}" srcOrd="3" destOrd="0" parTransId="{59AB6E3E-2B40-4508-A966-DF766E8168B5}" sibTransId="{6E07AEF5-6033-44E7-962B-763E2BFF75B0}"/>
    <dgm:cxn modelId="{2D0DE992-CB13-412C-802E-CBC97A10149A}" srcId="{E2AE5189-D733-4D91-A8C8-922D37BD18FB}" destId="{BECFBC0D-3369-41DD-BA5F-93F3AFF7C41B}" srcOrd="2" destOrd="0" parTransId="{12F04A2D-3B4E-43B4-A5AF-896556BDF4EF}" sibTransId="{6CFC02CE-8DFF-46A2-A337-771556D0C259}"/>
    <dgm:cxn modelId="{1F9230D1-3F7A-4B27-9F34-E830367C83F6}" srcId="{0627621A-B8CE-4E38-8C70-103B72268511}" destId="{E2AE5189-D733-4D91-A8C8-922D37BD18FB}" srcOrd="1" destOrd="0" parTransId="{65F6369B-216E-4DA0-851E-596CB98E2588}" sibTransId="{92DB27B4-B77A-4AF1-B676-A2A1404B0F88}"/>
    <dgm:cxn modelId="{59A5C148-350C-4898-9A92-2CE03EB16041}" type="presOf" srcId="{4FC3811F-BAD6-4EE4-860A-1E08B02A879E}" destId="{BEE884CA-2ACD-4EFC-92E4-917E79882729}" srcOrd="0" destOrd="1" presId="urn:microsoft.com/office/officeart/2005/8/layout/vList2"/>
    <dgm:cxn modelId="{378B17FC-2C38-4C6F-A52F-C6F84A27E17F}" type="presOf" srcId="{B4FB6F88-1F78-4908-8982-40EB8A87C482}" destId="{BEE884CA-2ACD-4EFC-92E4-917E79882729}" srcOrd="0" destOrd="3" presId="urn:microsoft.com/office/officeart/2005/8/layout/vList2"/>
    <dgm:cxn modelId="{0DA2167D-3826-4C22-A509-CAFC6257DA3E}" srcId="{E2AE5189-D733-4D91-A8C8-922D37BD18FB}" destId="{FE0923A3-A908-4E97-8DE4-3775ED79B968}" srcOrd="0" destOrd="0" parTransId="{12E161BD-AC7D-4B74-8F04-363693C7B027}" sibTransId="{D6BE8C2C-C93B-4F14-B678-8CC571963DB9}"/>
    <dgm:cxn modelId="{34E7676D-7F99-4C0F-A937-225F425C224B}" srcId="{0627621A-B8CE-4E38-8C70-103B72268511}" destId="{07D77ACD-11B4-4C4D-B168-3C634E8A969A}" srcOrd="0" destOrd="0" parTransId="{64BADBFC-A695-4D9F-B044-FA664517B3CB}" sibTransId="{44009F70-54AB-4A43-8CFF-A52DC3BF1B02}"/>
    <dgm:cxn modelId="{7A61550C-8353-409E-B831-27BDFE2D43A1}" type="presOf" srcId="{D169B9B0-E010-44FD-8807-8CAE261256A9}" destId="{BEE884CA-2ACD-4EFC-92E4-917E79882729}" srcOrd="0" destOrd="0" presId="urn:microsoft.com/office/officeart/2005/8/layout/vList2"/>
    <dgm:cxn modelId="{B9F16361-18F5-465A-9742-8CE87C43A8BB}" type="presOf" srcId="{E2AE5189-D733-4D91-A8C8-922D37BD18FB}" destId="{8C613C7A-958D-48A0-9D78-32D2ADB5FBAE}" srcOrd="0" destOrd="0" presId="urn:microsoft.com/office/officeart/2005/8/layout/vList2"/>
    <dgm:cxn modelId="{7DAC16A9-CCF4-42BC-9D90-8EB86F2936E8}" type="presOf" srcId="{8F1A1838-60DD-43C9-8F23-4494DCF4B172}" destId="{B92DA7D0-0D1E-45BD-8AF0-DFCCB64F753D}" srcOrd="0" destOrd="1" presId="urn:microsoft.com/office/officeart/2005/8/layout/vList2"/>
    <dgm:cxn modelId="{49826B88-FED9-40E7-9E34-5CD2AB5F6A83}" type="presOf" srcId="{07D77ACD-11B4-4C4D-B168-3C634E8A969A}" destId="{7A18AB9C-D1FA-4E09-8E90-F34A6613F6A1}" srcOrd="0" destOrd="0" presId="urn:microsoft.com/office/officeart/2005/8/layout/vList2"/>
    <dgm:cxn modelId="{A80B7236-26DD-4EA7-935E-27088673DBC8}" type="presOf" srcId="{BECFBC0D-3369-41DD-BA5F-93F3AFF7C41B}" destId="{B92DA7D0-0D1E-45BD-8AF0-DFCCB64F753D}" srcOrd="0" destOrd="2" presId="urn:microsoft.com/office/officeart/2005/8/layout/vList2"/>
    <dgm:cxn modelId="{1381EE90-B907-4922-82B2-32D8BC2D8C27}" type="presOf" srcId="{0627621A-B8CE-4E38-8C70-103B72268511}" destId="{D8352A10-A24D-4EAC-A423-4789942833B4}" srcOrd="0" destOrd="0" presId="urn:microsoft.com/office/officeart/2005/8/layout/vList2"/>
    <dgm:cxn modelId="{9B4881AE-5F41-47BD-8E50-B70D3D632FD7}" srcId="{07D77ACD-11B4-4C4D-B168-3C634E8A969A}" destId="{D169B9B0-E010-44FD-8807-8CAE261256A9}" srcOrd="0" destOrd="0" parTransId="{8BE37AA8-4F2B-4775-815B-230396BA564B}" sibTransId="{BF052756-E144-4FA0-94AF-22937DB04D7A}"/>
    <dgm:cxn modelId="{78A4198A-7419-4E67-AA4B-62779DA4E653}" type="presOf" srcId="{BEF2C7BB-A8A7-47AF-9137-ED9542CA4108}" destId="{BEE884CA-2ACD-4EFC-92E4-917E79882729}" srcOrd="0" destOrd="2" presId="urn:microsoft.com/office/officeart/2005/8/layout/vList2"/>
    <dgm:cxn modelId="{37650C47-8A65-4937-AC3E-FEB0E1484824}" type="presParOf" srcId="{D8352A10-A24D-4EAC-A423-4789942833B4}" destId="{7A18AB9C-D1FA-4E09-8E90-F34A6613F6A1}" srcOrd="0" destOrd="0" presId="urn:microsoft.com/office/officeart/2005/8/layout/vList2"/>
    <dgm:cxn modelId="{34255E62-7A85-4AE3-954B-29ED29EAE057}" type="presParOf" srcId="{D8352A10-A24D-4EAC-A423-4789942833B4}" destId="{BEE884CA-2ACD-4EFC-92E4-917E79882729}" srcOrd="1" destOrd="0" presId="urn:microsoft.com/office/officeart/2005/8/layout/vList2"/>
    <dgm:cxn modelId="{DC8E6B1A-9D86-48C1-A3B6-E7676FCE2F21}" type="presParOf" srcId="{D8352A10-A24D-4EAC-A423-4789942833B4}" destId="{8C613C7A-958D-48A0-9D78-32D2ADB5FBAE}" srcOrd="2" destOrd="0" presId="urn:microsoft.com/office/officeart/2005/8/layout/vList2"/>
    <dgm:cxn modelId="{E07572BF-D5A8-40FA-AEF5-E1CDD12970B0}" type="presParOf" srcId="{D8352A10-A24D-4EAC-A423-4789942833B4}" destId="{B92DA7D0-0D1E-45BD-8AF0-DFCCB64F75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DD70F-9BB3-4C3C-901E-F35BE87A7E55}">
      <dsp:nvSpPr>
        <dsp:cNvPr id="0" name=""/>
        <dsp:cNvSpPr/>
      </dsp:nvSpPr>
      <dsp:spPr>
        <a:xfrm>
          <a:off x="0" y="0"/>
          <a:ext cx="8128000" cy="1836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ljudskim bićima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terapijskoj upotrebi zanimanja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zdravstvenoj njezi kroz radnu terapiju</a:t>
          </a:r>
        </a:p>
      </dsp:txBody>
      <dsp:txXfrm>
        <a:off x="1809296" y="0"/>
        <a:ext cx="6318703" cy="1836964"/>
      </dsp:txXfrm>
    </dsp:sp>
    <dsp:sp modelId="{25D99577-4D5F-4493-94EB-7F6D6982C486}">
      <dsp:nvSpPr>
        <dsp:cNvPr id="0" name=""/>
        <dsp:cNvSpPr/>
      </dsp:nvSpPr>
      <dsp:spPr>
        <a:xfrm>
          <a:off x="183696" y="183696"/>
          <a:ext cx="1625600" cy="1469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723C574-8134-4628-9C26-8C026445A709}">
      <dsp:nvSpPr>
        <dsp:cNvPr id="0" name=""/>
        <dsp:cNvSpPr/>
      </dsp:nvSpPr>
      <dsp:spPr>
        <a:xfrm>
          <a:off x="0" y="2020660"/>
          <a:ext cx="8128000" cy="1836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radnoj izvedbi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radnoj terapiji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službama zdravstene njege</a:t>
          </a:r>
        </a:p>
      </dsp:txBody>
      <dsp:txXfrm>
        <a:off x="1809296" y="2020660"/>
        <a:ext cx="6318703" cy="1836964"/>
      </dsp:txXfrm>
    </dsp:sp>
    <dsp:sp modelId="{D43A4227-B83F-47D7-8220-BB6318462AE9}">
      <dsp:nvSpPr>
        <dsp:cNvPr id="0" name=""/>
        <dsp:cNvSpPr/>
      </dsp:nvSpPr>
      <dsp:spPr>
        <a:xfrm>
          <a:off x="183696" y="2204356"/>
          <a:ext cx="1625600" cy="1469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0FB20-E360-46D0-84C0-8EFF999EE5D8}">
      <dsp:nvSpPr>
        <dsp:cNvPr id="0" name=""/>
        <dsp:cNvSpPr/>
      </dsp:nvSpPr>
      <dsp:spPr>
        <a:xfrm>
          <a:off x="0" y="4041320"/>
          <a:ext cx="8128000" cy="1836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radnom poremećaju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zdravlju i bolesti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....o zdravstvenoj njezi</a:t>
          </a:r>
        </a:p>
      </dsp:txBody>
      <dsp:txXfrm>
        <a:off x="1809296" y="4041320"/>
        <a:ext cx="6318703" cy="1836964"/>
      </dsp:txXfrm>
    </dsp:sp>
    <dsp:sp modelId="{F6DC4EF6-2DAB-4AB4-8E23-5FD9A932F98A}">
      <dsp:nvSpPr>
        <dsp:cNvPr id="0" name=""/>
        <dsp:cNvSpPr/>
      </dsp:nvSpPr>
      <dsp:spPr>
        <a:xfrm>
          <a:off x="183696" y="4225017"/>
          <a:ext cx="1625600" cy="14695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03B96-347E-4E43-AA08-43AEB55C67F4}">
      <dsp:nvSpPr>
        <dsp:cNvPr id="0" name=""/>
        <dsp:cNvSpPr/>
      </dsp:nvSpPr>
      <dsp:spPr>
        <a:xfrm>
          <a:off x="0" y="1445"/>
          <a:ext cx="963676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CD19A-2B0A-466A-8770-395C2C5515D8}">
      <dsp:nvSpPr>
        <dsp:cNvPr id="0" name=""/>
        <dsp:cNvSpPr/>
      </dsp:nvSpPr>
      <dsp:spPr>
        <a:xfrm>
          <a:off x="0" y="0"/>
          <a:ext cx="3762153" cy="2957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Pretpostavke o terapijskoj uporabi rada</a:t>
          </a:r>
        </a:p>
      </dsp:txBody>
      <dsp:txXfrm>
        <a:off x="0" y="0"/>
        <a:ext cx="3762153" cy="2957901"/>
      </dsp:txXfrm>
    </dsp:sp>
    <dsp:sp modelId="{32B46338-0759-4D1F-BF32-7C9338390A1C}">
      <dsp:nvSpPr>
        <dsp:cNvPr id="0" name=""/>
        <dsp:cNvSpPr/>
      </dsp:nvSpPr>
      <dsp:spPr>
        <a:xfrm>
          <a:off x="3872260" y="70193"/>
          <a:ext cx="5762293" cy="137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Postoje ideje zašto se radne aktivnosti smatraju terapijskim..</a:t>
          </a:r>
        </a:p>
      </dsp:txBody>
      <dsp:txXfrm>
        <a:off x="3872260" y="70193"/>
        <a:ext cx="5762293" cy="1374962"/>
      </dsp:txXfrm>
    </dsp:sp>
    <dsp:sp modelId="{0382D19D-0B9E-4DD4-8352-D8E01912F035}">
      <dsp:nvSpPr>
        <dsp:cNvPr id="0" name=""/>
        <dsp:cNvSpPr/>
      </dsp:nvSpPr>
      <dsp:spPr>
        <a:xfrm>
          <a:off x="3762153" y="724795"/>
          <a:ext cx="58724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D3FE3-2A54-4724-B690-1D97C7E3B994}">
      <dsp:nvSpPr>
        <dsp:cNvPr id="0" name=""/>
        <dsp:cNvSpPr/>
      </dsp:nvSpPr>
      <dsp:spPr>
        <a:xfrm>
          <a:off x="3874450" y="751790"/>
          <a:ext cx="5762293" cy="137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Rad može biti stupnjevan od jednostavnog do kompleksnog radi upoznavanja nivoa ljudske potrebe za znanjem.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Osigurava osjećaj da znanjem  može obavljati razne aktivnosti koje je u mogućnosti ponavljati.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Dopušta osobi da zadovolji osobne potrebe i zahtjeve..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hr-HR" sz="1800" kern="1200" dirty="0">
              <a:latin typeface="Arial" panose="020B0604020202020204" pitchFamily="34" charset="0"/>
              <a:cs typeface="Arial" panose="020B0604020202020204" pitchFamily="34" charset="0"/>
            </a:rPr>
            <a:t>Poboljšava razinu odgovornosti koju osoba može prihvatiti.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4450" y="751790"/>
        <a:ext cx="5762293" cy="1374962"/>
      </dsp:txXfrm>
    </dsp:sp>
    <dsp:sp modelId="{2B4B066C-0EF6-41BA-881C-926803EAC21F}">
      <dsp:nvSpPr>
        <dsp:cNvPr id="0" name=""/>
        <dsp:cNvSpPr/>
      </dsp:nvSpPr>
      <dsp:spPr>
        <a:xfrm>
          <a:off x="3738252" y="2960792"/>
          <a:ext cx="58724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87DAD-C305-4188-866E-D1859058B083}">
      <dsp:nvSpPr>
        <dsp:cNvPr id="0" name=""/>
        <dsp:cNvSpPr/>
      </dsp:nvSpPr>
      <dsp:spPr>
        <a:xfrm>
          <a:off x="0" y="1311"/>
          <a:ext cx="9636759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4B6CC-0513-41CD-8C74-38C89DF6B4AA}">
      <dsp:nvSpPr>
        <dsp:cNvPr id="0" name=""/>
        <dsp:cNvSpPr/>
      </dsp:nvSpPr>
      <dsp:spPr>
        <a:xfrm>
          <a:off x="0" y="1311"/>
          <a:ext cx="3831775" cy="268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Pretpostavke o radnoj terapiji</a:t>
          </a:r>
        </a:p>
      </dsp:txBody>
      <dsp:txXfrm>
        <a:off x="0" y="1311"/>
        <a:ext cx="3831775" cy="2683850"/>
      </dsp:txXfrm>
    </dsp:sp>
    <dsp:sp modelId="{926702A9-C930-4551-A1DF-CEDF2005C546}">
      <dsp:nvSpPr>
        <dsp:cNvPr id="0" name=""/>
        <dsp:cNvSpPr/>
      </dsp:nvSpPr>
      <dsp:spPr>
        <a:xfrm>
          <a:off x="3940471" y="43246"/>
          <a:ext cx="5688416" cy="83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Usmjerene aktivnosti pozitivno utječu na čovjekovo zdravstveno stanje  i funkcionalnu neovisnost.</a:t>
          </a:r>
        </a:p>
      </dsp:txBody>
      <dsp:txXfrm>
        <a:off x="3940471" y="43246"/>
        <a:ext cx="5688416" cy="838703"/>
      </dsp:txXfrm>
    </dsp:sp>
    <dsp:sp modelId="{82FFD91E-781B-4994-8961-F02F1E7F1FC8}">
      <dsp:nvSpPr>
        <dsp:cNvPr id="0" name=""/>
        <dsp:cNvSpPr/>
      </dsp:nvSpPr>
      <dsp:spPr>
        <a:xfrm>
          <a:off x="3831775" y="881950"/>
          <a:ext cx="57971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0EB51-76EF-4A1C-8874-0074DF077A85}">
      <dsp:nvSpPr>
        <dsp:cNvPr id="0" name=""/>
        <dsp:cNvSpPr/>
      </dsp:nvSpPr>
      <dsp:spPr>
        <a:xfrm>
          <a:off x="3948321" y="1054513"/>
          <a:ext cx="5688416" cy="83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Arial" panose="020B0604020202020204" pitchFamily="34" charset="0"/>
              <a:cs typeface="Arial" panose="020B0604020202020204" pitchFamily="34" charset="0"/>
            </a:rPr>
            <a:t>Vođena svrhovita aktivnost potiče osobu da preuzme odgovornost za svoje potrebe.</a:t>
          </a:r>
        </a:p>
      </dsp:txBody>
      <dsp:txXfrm>
        <a:off x="3948321" y="1054513"/>
        <a:ext cx="5688416" cy="838703"/>
      </dsp:txXfrm>
    </dsp:sp>
    <dsp:sp modelId="{1AEEA333-F200-459A-8D83-93C74BC90546}">
      <dsp:nvSpPr>
        <dsp:cNvPr id="0" name=""/>
        <dsp:cNvSpPr/>
      </dsp:nvSpPr>
      <dsp:spPr>
        <a:xfrm>
          <a:off x="3831775" y="1762588"/>
          <a:ext cx="57971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7DEE-ACAB-4C4B-AE63-005EE7E72622}">
      <dsp:nvSpPr>
        <dsp:cNvPr id="0" name=""/>
        <dsp:cNvSpPr/>
      </dsp:nvSpPr>
      <dsp:spPr>
        <a:xfrm>
          <a:off x="3940471" y="1804523"/>
          <a:ext cx="5688416" cy="83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Potiče  osobu da  poboljša svoju kvalitetu izvođenja aktivnosti.</a:t>
          </a:r>
        </a:p>
      </dsp:txBody>
      <dsp:txXfrm>
        <a:off x="3940471" y="1804523"/>
        <a:ext cx="5688416" cy="838703"/>
      </dsp:txXfrm>
    </dsp:sp>
    <dsp:sp modelId="{A71DFF89-F6D1-4DDB-86B4-65CC4C1A9061}">
      <dsp:nvSpPr>
        <dsp:cNvPr id="0" name=""/>
        <dsp:cNvSpPr/>
      </dsp:nvSpPr>
      <dsp:spPr>
        <a:xfrm>
          <a:off x="3831775" y="2643227"/>
          <a:ext cx="57971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948A0-0CD7-4161-A863-EB5EE622D9A2}">
      <dsp:nvSpPr>
        <dsp:cNvPr id="0" name=""/>
        <dsp:cNvSpPr/>
      </dsp:nvSpPr>
      <dsp:spPr>
        <a:xfrm>
          <a:off x="4514" y="586561"/>
          <a:ext cx="2309142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Radna terapija</a:t>
          </a:r>
        </a:p>
      </dsp:txBody>
      <dsp:txXfrm>
        <a:off x="4514" y="586561"/>
        <a:ext cx="2309142" cy="396000"/>
      </dsp:txXfrm>
    </dsp:sp>
    <dsp:sp modelId="{0D998444-185A-44E2-9DD6-083041807796}">
      <dsp:nvSpPr>
        <dsp:cNvPr id="0" name=""/>
        <dsp:cNvSpPr/>
      </dsp:nvSpPr>
      <dsp:spPr>
        <a:xfrm>
          <a:off x="2313657" y="42061"/>
          <a:ext cx="461828" cy="1485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1F13B-53C8-407A-87C1-5CA75E1F4DD7}">
      <dsp:nvSpPr>
        <dsp:cNvPr id="0" name=""/>
        <dsp:cNvSpPr/>
      </dsp:nvSpPr>
      <dsp:spPr>
        <a:xfrm>
          <a:off x="2960217" y="42061"/>
          <a:ext cx="6280868" cy="14850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b="0" i="0" kern="1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Radna terapija jest zdravstvena djelatnost čiji je cilj omogućiti pojedincima i skupinama postizanje optimalnog funkcioniranja u aktivnostima dnevnog života koje uključuju samozbrinjavanje, produktivnost i slobodno vrijeme.</a:t>
          </a:r>
          <a:endParaRPr lang="hr-HR" sz="2000" kern="1200" dirty="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217" y="42061"/>
        <a:ext cx="6280868" cy="1485000"/>
      </dsp:txXfrm>
    </dsp:sp>
    <dsp:sp modelId="{C75A4AC6-5FFE-4B8C-A831-2A7630EC1136}">
      <dsp:nvSpPr>
        <dsp:cNvPr id="0" name=""/>
        <dsp:cNvSpPr/>
      </dsp:nvSpPr>
      <dsp:spPr>
        <a:xfrm>
          <a:off x="4514" y="3381061"/>
          <a:ext cx="2309142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Radni terapeut</a:t>
          </a:r>
        </a:p>
      </dsp:txBody>
      <dsp:txXfrm>
        <a:off x="4514" y="3381061"/>
        <a:ext cx="2309142" cy="396000"/>
      </dsp:txXfrm>
    </dsp:sp>
    <dsp:sp modelId="{0E485B74-8405-4DA0-8C95-DC9277C2A2E4}">
      <dsp:nvSpPr>
        <dsp:cNvPr id="0" name=""/>
        <dsp:cNvSpPr/>
      </dsp:nvSpPr>
      <dsp:spPr>
        <a:xfrm>
          <a:off x="2313657" y="1599061"/>
          <a:ext cx="461828" cy="3960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3DFE9-1817-498B-85B0-2CE4DFBDE757}">
      <dsp:nvSpPr>
        <dsp:cNvPr id="0" name=""/>
        <dsp:cNvSpPr/>
      </dsp:nvSpPr>
      <dsp:spPr>
        <a:xfrm>
          <a:off x="2960217" y="1599061"/>
          <a:ext cx="6280868" cy="3960000"/>
        </a:xfrm>
        <a:prstGeom prst="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“Radni terapeuti pomažu pojedincima ili grupama koji imaju okupacijska ograničenja radi bolesti, fizičkih poremećaja i temporalnih ili permanentnih mentalnih teškoća, obnavljajući njihove sposobnosti za izvođenje dnevnih aktivnosti. Oni pružaju tretman i rehabilitaciju kako bi im omogućili aktivniju participaciju u zajednici, da žive život prema svojim željama i izvode aktivnosti koje za njih imaju značaj.” </a:t>
          </a:r>
          <a:endParaRPr lang="hr-HR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000" i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ESCO (European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classifiaciaon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of Skills/Competences, qualifications and Occupations (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engl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–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Europske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vještine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kompetencije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kvalifikacije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zanimanja</a:t>
          </a:r>
          <a:endParaRPr lang="hr-HR" sz="2000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0217" y="1599061"/>
        <a:ext cx="6280868" cy="396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91CD0-FF66-44EB-80F9-7442B72AD2EC}">
      <dsp:nvSpPr>
        <dsp:cNvPr id="0" name=""/>
        <dsp:cNvSpPr/>
      </dsp:nvSpPr>
      <dsp:spPr>
        <a:xfrm>
          <a:off x="0" y="195147"/>
          <a:ext cx="10515600" cy="524810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>
              <a:latin typeface="Arial" panose="020B0604020202020204" pitchFamily="34" charset="0"/>
              <a:cs typeface="Arial" panose="020B0604020202020204" pitchFamily="34" charset="0"/>
            </a:rPr>
            <a:t>Osnovni elementi intervencije</a:t>
          </a:r>
        </a:p>
      </dsp:txBody>
      <dsp:txXfrm>
        <a:off x="0" y="195147"/>
        <a:ext cx="10515600" cy="524810"/>
      </dsp:txXfrm>
    </dsp:sp>
    <dsp:sp modelId="{18BF7313-44F1-45DE-8E15-2E774A2EE064}">
      <dsp:nvSpPr>
        <dsp:cNvPr id="0" name=""/>
        <dsp:cNvSpPr/>
      </dsp:nvSpPr>
      <dsp:spPr>
        <a:xfrm>
          <a:off x="5134" y="1110253"/>
          <a:ext cx="3501776" cy="274134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>
              <a:latin typeface="Arial" panose="020B0604020202020204" pitchFamily="34" charset="0"/>
              <a:cs typeface="Arial" panose="020B0604020202020204" pitchFamily="34" charset="0"/>
            </a:rPr>
            <a:t>Motivacija</a:t>
          </a:r>
          <a:r>
            <a:rPr lang="hr-HR" sz="4300" kern="1200" dirty="0"/>
            <a:t>	</a:t>
          </a:r>
        </a:p>
      </dsp:txBody>
      <dsp:txXfrm>
        <a:off x="5134" y="1110253"/>
        <a:ext cx="3501776" cy="2741342"/>
      </dsp:txXfrm>
    </dsp:sp>
    <dsp:sp modelId="{DEB8D31B-556F-4AD6-BAB8-C710F6D58081}">
      <dsp:nvSpPr>
        <dsp:cNvPr id="0" name=""/>
        <dsp:cNvSpPr/>
      </dsp:nvSpPr>
      <dsp:spPr>
        <a:xfrm>
          <a:off x="3506911" y="1110253"/>
          <a:ext cx="3501776" cy="274134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>
              <a:latin typeface="Arial" panose="020B0604020202020204" pitchFamily="34" charset="0"/>
              <a:cs typeface="Arial" panose="020B0604020202020204" pitchFamily="34" charset="0"/>
            </a:rPr>
            <a:t>Terapijska povezanost</a:t>
          </a:r>
        </a:p>
      </dsp:txBody>
      <dsp:txXfrm>
        <a:off x="3506911" y="1110253"/>
        <a:ext cx="3501776" cy="2741342"/>
      </dsp:txXfrm>
    </dsp:sp>
    <dsp:sp modelId="{19190D8A-A808-4325-BC46-DAB04DADA7CE}">
      <dsp:nvSpPr>
        <dsp:cNvPr id="0" name=""/>
        <dsp:cNvSpPr/>
      </dsp:nvSpPr>
      <dsp:spPr>
        <a:xfrm>
          <a:off x="7013823" y="1123329"/>
          <a:ext cx="3501776" cy="2741342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>
              <a:latin typeface="Arial" panose="020B0604020202020204" pitchFamily="34" charset="0"/>
              <a:cs typeface="Arial" panose="020B0604020202020204" pitchFamily="34" charset="0"/>
            </a:rPr>
            <a:t>Proces podučavanja i učenja</a:t>
          </a:r>
        </a:p>
      </dsp:txBody>
      <dsp:txXfrm>
        <a:off x="7013823" y="1123329"/>
        <a:ext cx="3501776" cy="2741342"/>
      </dsp:txXfrm>
    </dsp:sp>
    <dsp:sp modelId="{C9430C82-99CA-48B2-90FD-A5CF9FA8480A}">
      <dsp:nvSpPr>
        <dsp:cNvPr id="0" name=""/>
        <dsp:cNvSpPr/>
      </dsp:nvSpPr>
      <dsp:spPr>
        <a:xfrm>
          <a:off x="0" y="3851596"/>
          <a:ext cx="10515600" cy="304593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3E4E-9796-490C-9F4B-E7CDDDE62FFD}">
      <dsp:nvSpPr>
        <dsp:cNvPr id="0" name=""/>
        <dsp:cNvSpPr/>
      </dsp:nvSpPr>
      <dsp:spPr>
        <a:xfrm>
          <a:off x="0" y="4655064"/>
          <a:ext cx="9626600" cy="152789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Završno mišljenje</a:t>
          </a:r>
        </a:p>
      </dsp:txBody>
      <dsp:txXfrm>
        <a:off x="0" y="4655064"/>
        <a:ext cx="9626600" cy="1527896"/>
      </dsp:txXfrm>
    </dsp:sp>
    <dsp:sp modelId="{276E4D6F-98D2-453A-8189-676B89CA466C}">
      <dsp:nvSpPr>
        <dsp:cNvPr id="0" name=""/>
        <dsp:cNvSpPr/>
      </dsp:nvSpPr>
      <dsp:spPr>
        <a:xfrm rot="10800000">
          <a:off x="0" y="2328078"/>
          <a:ext cx="9626600" cy="2349904"/>
        </a:xfrm>
        <a:prstGeom prst="upArrowCallou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Intervencija</a:t>
          </a:r>
        </a:p>
      </dsp:txBody>
      <dsp:txXfrm rot="10800000">
        <a:off x="0" y="2328078"/>
        <a:ext cx="9626600" cy="1526897"/>
      </dsp:txXfrm>
    </dsp:sp>
    <dsp:sp modelId="{B6F1EDFC-976F-46E4-A623-533CDE9821AF}">
      <dsp:nvSpPr>
        <dsp:cNvPr id="0" name=""/>
        <dsp:cNvSpPr/>
      </dsp:nvSpPr>
      <dsp:spPr>
        <a:xfrm rot="10800000">
          <a:off x="0" y="0"/>
          <a:ext cx="9626600" cy="2349904"/>
        </a:xfrm>
        <a:prstGeom prst="upArrowCallou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Procjena i analiza</a:t>
          </a:r>
        </a:p>
      </dsp:txBody>
      <dsp:txXfrm rot="-10800000">
        <a:off x="0" y="0"/>
        <a:ext cx="9626600" cy="824816"/>
      </dsp:txXfrm>
    </dsp:sp>
    <dsp:sp modelId="{558FF16B-4CEC-443D-9A73-38C086E900FA}">
      <dsp:nvSpPr>
        <dsp:cNvPr id="0" name=""/>
        <dsp:cNvSpPr/>
      </dsp:nvSpPr>
      <dsp:spPr>
        <a:xfrm>
          <a:off x="0" y="825909"/>
          <a:ext cx="4813300" cy="7026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53340" rIns="298704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200" kern="1200" dirty="0"/>
        </a:p>
      </dsp:txBody>
      <dsp:txXfrm>
        <a:off x="0" y="825909"/>
        <a:ext cx="4813300" cy="702621"/>
      </dsp:txXfrm>
    </dsp:sp>
    <dsp:sp modelId="{6706A5F6-5284-43C8-9C16-1619778BC68D}">
      <dsp:nvSpPr>
        <dsp:cNvPr id="0" name=""/>
        <dsp:cNvSpPr/>
      </dsp:nvSpPr>
      <dsp:spPr>
        <a:xfrm>
          <a:off x="4813300" y="825909"/>
          <a:ext cx="4813300" cy="7026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53340" rIns="298704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200" b="0" i="0" kern="1200" dirty="0"/>
        </a:p>
      </dsp:txBody>
      <dsp:txXfrm>
        <a:off x="4813300" y="825909"/>
        <a:ext cx="4813300" cy="702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CC1D7-2DED-4B77-92E1-12B621C604DB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AA786-F7E4-49A7-BF57-6A9C8E4680C7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Odjel psihijatrije i psihotraume</a:t>
          </a:r>
        </a:p>
      </dsp:txBody>
      <dsp:txXfrm>
        <a:off x="573335" y="67003"/>
        <a:ext cx="7265810" cy="879050"/>
      </dsp:txXfrm>
    </dsp:sp>
    <dsp:sp modelId="{637418BC-7D5B-4EAD-A098-103A6AC65A8B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DB79C-E9DF-4C6C-9EFC-F2AB2D681BCE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Dnevne bolnice</a:t>
          </a:r>
        </a:p>
      </dsp:txBody>
      <dsp:txXfrm>
        <a:off x="573335" y="1563884"/>
        <a:ext cx="7265810" cy="879050"/>
      </dsp:txXfrm>
    </dsp:sp>
    <dsp:sp modelId="{AF1987E8-76FC-4A3B-BB70-104ABC2EB98D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87324" rIns="816127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300" kern="1200" dirty="0"/>
        </a:p>
      </dsp:txBody>
      <dsp:txXfrm>
        <a:off x="0" y="3500289"/>
        <a:ext cx="10515600" cy="831600"/>
      </dsp:txXfrm>
    </dsp:sp>
    <dsp:sp modelId="{EF2192A6-9D32-4503-A722-BB1BF0FE647B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>
              <a:latin typeface="Arial" panose="020B0604020202020204" pitchFamily="34" charset="0"/>
              <a:cs typeface="Arial" panose="020B0604020202020204" pitchFamily="34" charset="0"/>
            </a:rPr>
            <a:t>Ambulantni dolazak / individualno</a:t>
          </a:r>
        </a:p>
      </dsp:txBody>
      <dsp:txXfrm>
        <a:off x="573335" y="3060764"/>
        <a:ext cx="7265810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72EFE-309D-4789-B4B0-68566C1FA47D}">
      <dsp:nvSpPr>
        <dsp:cNvPr id="0" name=""/>
        <dsp:cNvSpPr/>
      </dsp:nvSpPr>
      <dsp:spPr>
        <a:xfrm>
          <a:off x="134112" y="771728"/>
          <a:ext cx="10515600" cy="0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4CD1F-603C-4D70-BEC7-E03A2DC91A95}">
      <dsp:nvSpPr>
        <dsp:cNvPr id="0" name=""/>
        <dsp:cNvSpPr/>
      </dsp:nvSpPr>
      <dsp:spPr>
        <a:xfrm>
          <a:off x="2868168" y="386176"/>
          <a:ext cx="7781544" cy="38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B62B7-F715-4AE5-B46A-A628BE8A5D48}">
      <dsp:nvSpPr>
        <dsp:cNvPr id="0" name=""/>
        <dsp:cNvSpPr/>
      </dsp:nvSpPr>
      <dsp:spPr>
        <a:xfrm>
          <a:off x="91447" y="0"/>
          <a:ext cx="3270505" cy="859879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  <a:cs typeface="Arial" panose="020B0604020202020204" pitchFamily="34" charset="0"/>
            </a:rPr>
            <a:t>Program radne terapije Klinike za psihijatriju:</a:t>
          </a:r>
        </a:p>
      </dsp:txBody>
      <dsp:txXfrm>
        <a:off x="133430" y="41983"/>
        <a:ext cx="3186539" cy="817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AB9C-D1FA-4E09-8E90-F34A6613F6A1}">
      <dsp:nvSpPr>
        <dsp:cNvPr id="0" name=""/>
        <dsp:cNvSpPr/>
      </dsp:nvSpPr>
      <dsp:spPr>
        <a:xfrm>
          <a:off x="0" y="23576"/>
          <a:ext cx="8128000" cy="6318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Grupni trening svakodnevnih vještina i aktivnosti</a:t>
          </a:r>
        </a:p>
      </dsp:txBody>
      <dsp:txXfrm>
        <a:off x="30842" y="54418"/>
        <a:ext cx="8066316" cy="570116"/>
      </dsp:txXfrm>
    </dsp:sp>
    <dsp:sp modelId="{BEE884CA-2ACD-4EFC-92E4-917E79882729}">
      <dsp:nvSpPr>
        <dsp:cNvPr id="0" name=""/>
        <dsp:cNvSpPr/>
      </dsp:nvSpPr>
      <dsp:spPr>
        <a:xfrm>
          <a:off x="0" y="655376"/>
          <a:ext cx="8128000" cy="251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Trening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socijalnih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tina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komunikacije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asertivnosti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hr-H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Trening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ivotnih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tina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(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tine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brige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sebi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slobodno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vrijeme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rekreativne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vje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tine)</a:t>
          </a:r>
          <a:endParaRPr lang="hr-HR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Progresivna mišićna relaksacija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Cilj: djelovati na razvijanje sposobnosti i vještina potrebnih za svakodnevni život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facilitiranje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pona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anja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socijalna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interakcija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diskusija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rje</a:t>
          </a: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š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avanje</a:t>
          </a: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problema</a:t>
          </a:r>
          <a:endParaRPr lang="hr-H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55376"/>
        <a:ext cx="8128000" cy="2515050"/>
      </dsp:txXfrm>
    </dsp:sp>
    <dsp:sp modelId="{8C613C7A-958D-48A0-9D78-32D2ADB5FBAE}">
      <dsp:nvSpPr>
        <dsp:cNvPr id="0" name=""/>
        <dsp:cNvSpPr/>
      </dsp:nvSpPr>
      <dsp:spPr>
        <a:xfrm>
          <a:off x="0" y="3170426"/>
          <a:ext cx="8128000" cy="6318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Individualni rad</a:t>
          </a:r>
        </a:p>
      </dsp:txBody>
      <dsp:txXfrm>
        <a:off x="30842" y="3201268"/>
        <a:ext cx="8066316" cy="570116"/>
      </dsp:txXfrm>
    </dsp:sp>
    <dsp:sp modelId="{B92DA7D0-0D1E-45BD-8AF0-DFCCB64F753D}">
      <dsp:nvSpPr>
        <dsp:cNvPr id="0" name=""/>
        <dsp:cNvSpPr/>
      </dsp:nvSpPr>
      <dsp:spPr>
        <a:xfrm>
          <a:off x="0" y="3802226"/>
          <a:ext cx="8128000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Radno terapijska evaluacija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Radno terapijska intervencija – uspostavljanje/obnavljanje komponenti i vještina 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hr-HR" sz="2100" kern="1200" dirty="0">
              <a:latin typeface="Arial" panose="020B0604020202020204" pitchFamily="34" charset="0"/>
              <a:cs typeface="Arial" panose="020B0604020202020204" pitchFamily="34" charset="0"/>
            </a:rPr>
            <a:t>Cilj: obnavljanje ili uspostavljanje senzomotoričkih, kognitivnih, psihosocijalnih komponenti i vještina</a:t>
          </a:r>
        </a:p>
      </dsp:txBody>
      <dsp:txXfrm>
        <a:off x="0" y="3802226"/>
        <a:ext cx="8128000" cy="159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89038-BD81-44CC-95EA-1C7CC46C202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3CAE2-D5B6-48CC-8DBD-77ADD89F0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3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Moje ime je Matija Kranjčević, radni terapeut sam u Kliničkoj bolnici Dubrava na Klinici za psihijatriju. U sljedećih nekoliko minuta ću Vam predstaviti struku koja 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3CAE2-D5B6-48CC-8DBD-77ADD89F073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35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3CAE2-D5B6-48CC-8DBD-77ADD89F0735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39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D6C148-CAF3-47D6-BF3F-D13C0A31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48C7B3-A75F-47D1-B9C3-E8BF5EA43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93D83F-F32D-4509-919D-F9CEDEB6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D6B59-CD79-46D0-B5E1-330BAF6A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5D7DBF-1486-482E-B2BF-CD477616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3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DFCEC-E316-43F2-9CC0-6B8B951D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01345C-463B-4DFF-A288-FFA02AE54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90359-22CA-4271-B09D-F3062240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41B921-5CE6-49EF-936B-7F14E7B8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95CEFC-30CD-4A0A-8BD3-167F2DAD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84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F13889-A33E-4DED-B9D4-1745E30EF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217092-F95E-46D9-963E-CEC213E25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CACBBB-1D0E-42C3-AEF5-06276E34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0E279-95F2-4488-8BED-156D1C9B8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F60177-7168-4845-B916-D56B6639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2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8E727-26C8-4F50-84EE-2D4026FF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9CF0A6-3087-4D21-AD85-3ECD86F1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2C2F-5B79-404A-AAA3-626487AD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02BE1-3704-4406-A2E5-DDF7676C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B44687-CB68-4D35-801F-D80D0269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3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74236D-ED40-4A9D-ACC3-B32F296F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194BC0-8721-4FE1-BA2F-57A3492E0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A811F9-CE1D-4ABB-8FE6-060D9B1B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690996-2C2F-421E-9123-1CE58031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950BF0-479A-4D8F-AFE1-FD68E352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2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8C17D-1B2D-4649-A9F8-4441EE62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24488E-9630-4DDF-B142-BB71ECD2D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EFC793-65D5-4B27-96BE-65C88FEB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7C7C1D-F73F-4925-9A2F-13F7F946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53BF43-E4D8-4E4F-BE51-1EB3E236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B4DE4E-0FFE-4F65-8322-F915B5F1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7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EA61B-B8C3-4306-898D-99D6F36D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E61F45-103E-4EBF-BEF4-A4597AD32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31B6CA-A183-42FF-8A24-10FD64F45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2B2395-6CF8-4321-A19D-3608D2F7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2CF82E-86D6-48B1-9D18-531FBC243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6B5790-C8BF-4262-B868-5B3EE0D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8D8264-BE3D-4266-96B7-2B83BC9B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526A0D-003B-4616-9CCA-0E9E2584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59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147D5-A46D-4EE7-8F94-1F9CC6C9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25CC4C-6729-4806-8EEC-8C7413DB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C6BB2-5EBB-4434-A8D0-30FBFDE7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EE2F8C-F774-4E66-AF90-87D06941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CAEA61-EEF5-4A4F-9C88-AA38DEB5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FDFAB8-8AD3-4171-88BB-4F382B3E3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E913E5-EC7C-4DB1-A935-436729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42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43C08-9BC4-4575-BE92-D115D2DD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C1B29-8C5C-451D-8C67-9F2960D8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91493E-D2DF-4A40-980A-1090A8E9B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D69297-4822-4407-A291-01D4FA9D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18D0CA-4F40-453D-9CD1-86AA472F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AA102C-F432-45EB-97D2-7C5E42EC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18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4F484-2D9F-402B-9E5A-31B8064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B07B9A-0ADF-4E21-967E-E49DE749F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12A078-8FC7-4784-8355-F14CD0A82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5A517-B783-4593-B6C1-1A195214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487E35-5F2C-4293-8966-DDF34F1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69839-467F-46F3-A02D-DDB45C76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796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317D0E-3DAF-4BFB-8A31-48BA403F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F1AA5A-C5EC-4BE4-82CB-4C4E9668B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A1A39-E167-41FC-917D-9D2E6C54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F880C-7860-4A65-B006-A3DE99EC5DAE}" type="datetimeFigureOut">
              <a:rPr lang="hr-HR" smtClean="0"/>
              <a:t>20.3.2018.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F6DA45-00EC-4D10-98B0-7363C078E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B89FC7-BCF6-4352-842F-A59C3381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BEF4-957E-4AE7-A720-8CC7B7E8F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53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249C55-A95D-4F73-9E7B-075E4605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2860"/>
            <a:ext cx="9144000" cy="1066140"/>
          </a:xfrm>
        </p:spPr>
        <p:txBody>
          <a:bodyPr/>
          <a:lstStyle/>
          <a:p>
            <a:r>
              <a:rPr lang="hr-HR" dirty="0"/>
              <a:t>Radna terapija u psihijatriji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CAEBDA-87D5-47C8-BCED-2F6F210F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211" y="5529571"/>
            <a:ext cx="3519055" cy="684000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Matija Kranjčević,</a:t>
            </a:r>
          </a:p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bacc. therap.occup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B831BB-3A32-4E33-8555-5DEB7516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4" y="5430238"/>
            <a:ext cx="3714136" cy="8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BF83B-4F11-488C-9607-492E0D9CB0A4}"/>
              </a:ext>
            </a:extLst>
          </p:cNvPr>
          <p:cNvSpPr txBox="1"/>
          <p:nvPr/>
        </p:nvSpPr>
        <p:spPr>
          <a:xfrm>
            <a:off x="783771" y="640079"/>
            <a:ext cx="6276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Radna terapija kod osoba oboljelih od demencije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EAC090-1738-485F-800E-0727CF3BAAD7}"/>
              </a:ext>
            </a:extLst>
          </p:cNvPr>
          <p:cNvSpPr txBox="1"/>
          <p:nvPr/>
        </p:nvSpPr>
        <p:spPr>
          <a:xfrm>
            <a:off x="783771" y="1432355"/>
            <a:ext cx="2841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Kortikalne demencije</a:t>
            </a:r>
          </a:p>
          <a:p>
            <a:pPr marL="342900" indent="-342900">
              <a:buAutoNum type="arabicPeriod"/>
            </a:pPr>
            <a:r>
              <a:rPr lang="hr-HR" dirty="0"/>
              <a:t>Subkortikalne demencije</a:t>
            </a:r>
          </a:p>
          <a:p>
            <a:pPr marL="342900" indent="-342900">
              <a:buAutoNum type="arabicPeriod"/>
            </a:pPr>
            <a:r>
              <a:rPr lang="hr-HR" dirty="0"/>
              <a:t>Mješane demencije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659165-7944-43CD-BFCC-0A0C24E79207}"/>
              </a:ext>
            </a:extLst>
          </p:cNvPr>
          <p:cNvSpPr txBox="1"/>
          <p:nvPr/>
        </p:nvSpPr>
        <p:spPr>
          <a:xfrm>
            <a:off x="783771" y="2717074"/>
            <a:ext cx="6773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Radno terapijska procjena:</a:t>
            </a:r>
          </a:p>
          <a:p>
            <a:pPr marL="342900" indent="-342900">
              <a:buAutoNum type="arabicPeriod"/>
            </a:pPr>
            <a:r>
              <a:rPr lang="hr-HR" dirty="0"/>
              <a:t>Canadian Occupational Preformance Measure (COPM)</a:t>
            </a:r>
          </a:p>
          <a:p>
            <a:pPr marL="342900" indent="-342900">
              <a:buAutoNum type="arabicPeriod"/>
            </a:pPr>
            <a:r>
              <a:rPr lang="hr-HR" dirty="0"/>
              <a:t>Analiza aktivnosti</a:t>
            </a:r>
          </a:p>
          <a:p>
            <a:pPr marL="342900" indent="-342900">
              <a:buAutoNum type="arabicPeriod"/>
            </a:pPr>
            <a:r>
              <a:rPr lang="hr-HR" dirty="0"/>
              <a:t>Mini Mental State Examination (MMSE)</a:t>
            </a:r>
          </a:p>
          <a:p>
            <a:pPr marL="342900" indent="-342900">
              <a:buAutoNum type="arabicPeriod"/>
            </a:pPr>
            <a:r>
              <a:rPr lang="hr-HR" dirty="0"/>
              <a:t>Barthelov indeks</a:t>
            </a:r>
          </a:p>
          <a:p>
            <a:pPr marL="342900" indent="-342900">
              <a:buAutoNum type="arabicPeriod"/>
            </a:pPr>
            <a:r>
              <a:rPr lang="hr-HR" dirty="0"/>
              <a:t>Loewenstein Occupational Therapy Cognitive Assessment (LOTCA)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24E26A-EA2C-400A-80AE-0EB13DE8C6A3}"/>
              </a:ext>
            </a:extLst>
          </p:cNvPr>
          <p:cNvSpPr txBox="1"/>
          <p:nvPr/>
        </p:nvSpPr>
        <p:spPr>
          <a:xfrm>
            <a:off x="783771" y="5055326"/>
            <a:ext cx="3379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Intervencija</a:t>
            </a:r>
          </a:p>
          <a:p>
            <a:pPr marL="342900" indent="-342900">
              <a:buAutoNum type="arabicPeriod"/>
            </a:pPr>
            <a:r>
              <a:rPr lang="hr-HR" dirty="0"/>
              <a:t>Aktivnosti samozbrinjavanja</a:t>
            </a:r>
          </a:p>
          <a:p>
            <a:pPr marL="342900" indent="-342900">
              <a:buAutoNum type="arabicPeriod"/>
            </a:pPr>
            <a:r>
              <a:rPr lang="hr-HR" dirty="0"/>
              <a:t>Aktivnosti produktivnosti</a:t>
            </a:r>
          </a:p>
          <a:p>
            <a:pPr marL="342900" indent="-342900">
              <a:buAutoNum type="arabicPeriod"/>
            </a:pPr>
            <a:r>
              <a:rPr lang="hr-HR" dirty="0"/>
              <a:t>Aktivnosti slobodnog vremena</a:t>
            </a:r>
          </a:p>
          <a:p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08F94F-C148-4444-9C07-FD38AEFB6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72" y="3817356"/>
            <a:ext cx="4633364" cy="30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9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14B304-8287-42BB-9072-D61FFE0FF570}"/>
              </a:ext>
            </a:extLst>
          </p:cNvPr>
          <p:cNvSpPr txBox="1"/>
          <p:nvPr/>
        </p:nvSpPr>
        <p:spPr>
          <a:xfrm>
            <a:off x="1201783" y="548640"/>
            <a:ext cx="5428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Radno terapijska kod odraslih s autizmom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066BCE-A852-4E34-8114-D60006436A38}"/>
              </a:ext>
            </a:extLst>
          </p:cNvPr>
          <p:cNvSpPr txBox="1"/>
          <p:nvPr/>
        </p:nvSpPr>
        <p:spPr>
          <a:xfrm>
            <a:off x="1201783" y="1423851"/>
            <a:ext cx="7455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Prema dijagnostičkom priručniku za mentalne bolesti: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Oštečenje uspostavljanja socijalne interakcije 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Oštečenje u verbalnoj i neverbalnoj komunikaciji i nedostatak mašte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Specifične motorne aktivnosti i neobični interesi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CFD292-F5BE-4D9D-B72F-282570FEFB05}"/>
              </a:ext>
            </a:extLst>
          </p:cNvPr>
          <p:cNvSpPr/>
          <p:nvPr/>
        </p:nvSpPr>
        <p:spPr>
          <a:xfrm>
            <a:off x="1201783" y="3075035"/>
            <a:ext cx="416011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Radno terapijska intervencija: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Vizualni pristup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Predviđanje pohvale tijekom učenja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Daily life therapy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Likovna terapija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Muzikoterapija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Modifikacija ponašanja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Terapija igrom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CA9AA22-3BBE-42CF-9BB4-19C2C2DF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72" y="3075035"/>
            <a:ext cx="5157808" cy="2578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A0583-83B8-48C2-8395-847FD075C2A0}"/>
              </a:ext>
            </a:extLst>
          </p:cNvPr>
          <p:cNvSpPr txBox="1"/>
          <p:nvPr/>
        </p:nvSpPr>
        <p:spPr>
          <a:xfrm>
            <a:off x="1201783" y="6104796"/>
            <a:ext cx="900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Neophodan je individualni pristup. Prognoza u velikoj mjeri ovisi o inteligenciji i razvoju govora.</a:t>
            </a:r>
          </a:p>
        </p:txBody>
      </p:sp>
    </p:spTree>
    <p:extLst>
      <p:ext uri="{BB962C8B-B14F-4D97-AF65-F5344CB8AC3E}">
        <p14:creationId xmlns:p14="http://schemas.microsoft.com/office/powerpoint/2010/main" val="38052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B73185-01EA-4F1F-8E4F-1E5FCC4D931C}"/>
              </a:ext>
            </a:extLst>
          </p:cNvPr>
          <p:cNvSpPr txBox="1"/>
          <p:nvPr/>
        </p:nvSpPr>
        <p:spPr>
          <a:xfrm>
            <a:off x="1005840" y="613954"/>
            <a:ext cx="6659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Radna terapija kod odraslih s Down sindromom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05FA2C-9A64-474E-8879-0DA9580AB9A3}"/>
              </a:ext>
            </a:extLst>
          </p:cNvPr>
          <p:cNvSpPr txBox="1"/>
          <p:nvPr/>
        </p:nvSpPr>
        <p:spPr>
          <a:xfrm>
            <a:off x="1005840" y="1075619"/>
            <a:ext cx="110850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Provodi se  po modelu humane okupacije zbog cjelovitog pristupa osobi kroz aktivnosti svakodnevog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života na područjima: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Brige o sebi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Produktivnosti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Slobodnog vremena</a:t>
            </a:r>
          </a:p>
          <a:p>
            <a:pPr marL="342900" indent="-342900">
              <a:buAutoNum type="arabicPeriod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Proces razlaganja aktivnosti po komponentama (motoričke, senzoričke, kognitivne, emocionalne i socijalne)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565357-A4F3-4748-A1DB-4EC607A165DB}"/>
              </a:ext>
            </a:extLst>
          </p:cNvPr>
          <p:cNvSpPr txBox="1"/>
          <p:nvPr/>
        </p:nvSpPr>
        <p:spPr>
          <a:xfrm>
            <a:off x="1005840" y="3474058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Procjene: 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Modificirana lista za označavanje interesa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Okupacijski upitnik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Prilagođena procjena socijalnih vještina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A68B70-C54B-43E0-93C6-4A99E08D908E}"/>
              </a:ext>
            </a:extLst>
          </p:cNvPr>
          <p:cNvSpPr txBox="1"/>
          <p:nvPr/>
        </p:nvSpPr>
        <p:spPr>
          <a:xfrm>
            <a:off x="1005840" y="5131917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Intervencija: maksimalno osamostaljenje, uključivanje u zajednicu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196A87-7F68-4D6A-937A-E254ACD2CF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36" y="4099620"/>
            <a:ext cx="1503426" cy="24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3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700D1C-BE76-4988-A31A-7234E5C5A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74" y="792305"/>
            <a:ext cx="7062652" cy="344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EB7CF5-F585-4532-ACAA-1851CD052E5E}"/>
              </a:ext>
            </a:extLst>
          </p:cNvPr>
          <p:cNvSpPr txBox="1"/>
          <p:nvPr/>
        </p:nvSpPr>
        <p:spPr>
          <a:xfrm>
            <a:off x="4907213" y="5016137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3828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BFFA6F1-8F93-4972-96F8-5CE2B4018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359254"/>
              </p:ext>
            </p:extLst>
          </p:nvPr>
        </p:nvGraphicFramePr>
        <p:xfrm>
          <a:off x="2979862" y="655561"/>
          <a:ext cx="8128000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59699E-1929-434C-9622-8D13886CD5E7}"/>
              </a:ext>
            </a:extLst>
          </p:cNvPr>
          <p:cNvSpPr/>
          <p:nvPr/>
        </p:nvSpPr>
        <p:spPr>
          <a:xfrm rot="16200000">
            <a:off x="-438665" y="3410039"/>
            <a:ext cx="6139542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hr-HR" dirty="0"/>
              <a:t>Konceptualne pretpostavke na kojima se temelji radna terapija: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535160-34C7-47B8-A7A5-AD2C0DBFD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4" y="5360576"/>
            <a:ext cx="1552326" cy="117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63A8AE6-ED9D-4D14-A4E2-54B8A68DD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020184"/>
              </p:ext>
            </p:extLst>
          </p:nvPr>
        </p:nvGraphicFramePr>
        <p:xfrm>
          <a:off x="1173116" y="3429000"/>
          <a:ext cx="9636760" cy="296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1F2DDDB5-30A6-48B8-A0B7-99838C54B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142287"/>
              </p:ext>
            </p:extLst>
          </p:nvPr>
        </p:nvGraphicFramePr>
        <p:xfrm>
          <a:off x="1277619" y="468207"/>
          <a:ext cx="9636759" cy="2686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5123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611E0ACD-953D-4B5F-ACDA-648108630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039540"/>
              </p:ext>
            </p:extLst>
          </p:nvPr>
        </p:nvGraphicFramePr>
        <p:xfrm>
          <a:off x="914400" y="537210"/>
          <a:ext cx="9245600" cy="560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61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F684DF4-7B1E-438E-BF20-677E54658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082245"/>
              </p:ext>
            </p:extLst>
          </p:nvPr>
        </p:nvGraphicFramePr>
        <p:xfrm>
          <a:off x="838200" y="6655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9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E9F4B030-8E6F-4F6D-B99B-EB41E5159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103482"/>
              </p:ext>
            </p:extLst>
          </p:nvPr>
        </p:nvGraphicFramePr>
        <p:xfrm>
          <a:off x="1282700" y="336973"/>
          <a:ext cx="9626600" cy="618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71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55C729F-3916-4067-B640-10D8C2B05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3322"/>
              </p:ext>
            </p:extLst>
          </p:nvPr>
        </p:nvGraphicFramePr>
        <p:xfrm>
          <a:off x="838200" y="177692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D3D033E4-6154-4EA9-AA77-42264766F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151362"/>
              </p:ext>
            </p:extLst>
          </p:nvPr>
        </p:nvGraphicFramePr>
        <p:xfrm>
          <a:off x="746760" y="797066"/>
          <a:ext cx="10515600" cy="115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2F5118-AC09-4A11-B930-12B36940CE60}"/>
              </a:ext>
            </a:extLst>
          </p:cNvPr>
          <p:cNvSpPr txBox="1"/>
          <p:nvPr/>
        </p:nvSpPr>
        <p:spPr>
          <a:xfrm>
            <a:off x="1476103" y="2818465"/>
            <a:ext cx="736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Grupni trening svakodnevnih vještina i aktivnosti , individualni pristup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3D763A-1587-47A4-9005-25BA0EBDB005}"/>
              </a:ext>
            </a:extLst>
          </p:cNvPr>
          <p:cNvSpPr txBox="1"/>
          <p:nvPr/>
        </p:nvSpPr>
        <p:spPr>
          <a:xfrm>
            <a:off x="1476103" y="4343572"/>
            <a:ext cx="721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Grupni trening svakodnevnih vještina i aktivnosti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23B44-27FF-4B0E-96E6-315EAEB21338}"/>
              </a:ext>
            </a:extLst>
          </p:cNvPr>
          <p:cNvSpPr txBox="1"/>
          <p:nvPr/>
        </p:nvSpPr>
        <p:spPr>
          <a:xfrm>
            <a:off x="1476103" y="579375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Individualni pristup</a:t>
            </a:r>
          </a:p>
        </p:txBody>
      </p:sp>
    </p:spTree>
    <p:extLst>
      <p:ext uri="{BB962C8B-B14F-4D97-AF65-F5344CB8AC3E}">
        <p14:creationId xmlns:p14="http://schemas.microsoft.com/office/powerpoint/2010/main" val="148883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42691DF-4D2D-411C-B8F8-357F00287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5505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60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16A37A-935D-4C11-B2A6-CD456C5B81E7}"/>
              </a:ext>
            </a:extLst>
          </p:cNvPr>
          <p:cNvSpPr txBox="1"/>
          <p:nvPr/>
        </p:nvSpPr>
        <p:spPr>
          <a:xfrm>
            <a:off x="1051801" y="380989"/>
            <a:ext cx="6417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Radna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terapija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oboljelih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shizofrenije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5B2EA-F27B-4076-8DA3-AFB7A96EB380}"/>
              </a:ext>
            </a:extLst>
          </p:cNvPr>
          <p:cNvSpPr txBox="1"/>
          <p:nvPr/>
        </p:nvSpPr>
        <p:spPr>
          <a:xfrm>
            <a:off x="1051801" y="1334419"/>
            <a:ext cx="77636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istra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ivanjima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oboljele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psihi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okolina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ivljava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Opasnima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Nesposobnima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samostalan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Slabi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eizlje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ivima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252260-636E-4CEB-AEBF-C9B83802C32D}"/>
              </a:ext>
            </a:extLst>
          </p:cNvPr>
          <p:cNvSpPr txBox="1"/>
          <p:nvPr/>
        </p:nvSpPr>
        <p:spPr>
          <a:xfrm>
            <a:off x="640081" y="5585136"/>
            <a:ext cx="1135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Stigma vezana za bolest dovodi do toga da osoba odgađa traženje pomoći ili pokušava prikkriti bolest kako bi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Izbjegla sram, izolaciju, diskriminaciju i omalovažavanje.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CC324D-DF65-4F95-9873-24492F280B6E}"/>
              </a:ext>
            </a:extLst>
          </p:cNvPr>
          <p:cNvSpPr txBox="1"/>
          <p:nvPr/>
        </p:nvSpPr>
        <p:spPr>
          <a:xfrm>
            <a:off x="1051801" y="3459777"/>
            <a:ext cx="3211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Radno terapijska intervencija: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Senzorička integracija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Grupne aktivnosti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Trening socijalnih vještina</a:t>
            </a:r>
          </a:p>
          <a:p>
            <a:pPr marL="342900" indent="-342900">
              <a:buAutoNum type="arabicPeriod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Trening životnih vještina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6E81BA-05DB-46EB-800C-B3EFA344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74" y="3484899"/>
            <a:ext cx="1671942" cy="165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84DA3E0-0524-4A14-A577-FB2797C4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96" y="3380456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09AF87-DED9-4293-97C4-53709B232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14" y="991143"/>
            <a:ext cx="1642002" cy="20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722</Words>
  <Application>Microsoft Office PowerPoint</Application>
  <PresentationFormat>Prilagođeno</PresentationFormat>
  <Paragraphs>111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Radna terapija u psihijatriji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Radna terapija u psihijatriji</dc:title>
  <dc:creator>matija kranjcevic</dc:creator>
  <cp:lastModifiedBy>Melita Vrdoljak</cp:lastModifiedBy>
  <cp:revision>48</cp:revision>
  <dcterms:created xsi:type="dcterms:W3CDTF">2018-03-05T07:58:50Z</dcterms:created>
  <dcterms:modified xsi:type="dcterms:W3CDTF">2018-03-20T11:44:07Z</dcterms:modified>
</cp:coreProperties>
</file>