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notesSlides/notesSlide3.xml" ContentType="application/vnd.openxmlformats-officedocument.presentationml.notesSl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4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5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56" r:id="rId1"/>
  </p:sldMasterIdLst>
  <p:notesMasterIdLst>
    <p:notesMasterId r:id="rId27"/>
  </p:notesMasterIdLst>
  <p:sldIdLst>
    <p:sldId id="256" r:id="rId2"/>
    <p:sldId id="420" r:id="rId3"/>
    <p:sldId id="395" r:id="rId4"/>
    <p:sldId id="429" r:id="rId5"/>
    <p:sldId id="426" r:id="rId6"/>
    <p:sldId id="399" r:id="rId7"/>
    <p:sldId id="431" r:id="rId8"/>
    <p:sldId id="403" r:id="rId9"/>
    <p:sldId id="408" r:id="rId10"/>
    <p:sldId id="406" r:id="rId11"/>
    <p:sldId id="379" r:id="rId12"/>
    <p:sldId id="410" r:id="rId13"/>
    <p:sldId id="270" r:id="rId14"/>
    <p:sldId id="424" r:id="rId15"/>
    <p:sldId id="328" r:id="rId16"/>
    <p:sldId id="383" r:id="rId17"/>
    <p:sldId id="384" r:id="rId18"/>
    <p:sldId id="274" r:id="rId19"/>
    <p:sldId id="416" r:id="rId20"/>
    <p:sldId id="276" r:id="rId21"/>
    <p:sldId id="285" r:id="rId22"/>
    <p:sldId id="277" r:id="rId23"/>
    <p:sldId id="417" r:id="rId24"/>
    <p:sldId id="281" r:id="rId25"/>
    <p:sldId id="283" r:id="rId2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2503" autoAdjust="0"/>
  </p:normalViewPr>
  <p:slideViewPr>
    <p:cSldViewPr>
      <p:cViewPr varScale="1">
        <p:scale>
          <a:sx n="81" d="100"/>
          <a:sy n="81" d="100"/>
        </p:scale>
        <p:origin x="-151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diagrams/_rels/drawing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6E0B09-4DEF-4E5E-A6F6-FB81CB520660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3B276AA5-0492-4EC3-B676-DE9D3018CB17}">
      <dgm:prSet custT="1"/>
      <dgm:spPr/>
      <dgm:t>
        <a:bodyPr/>
        <a:lstStyle/>
        <a:p>
          <a:pPr rtl="0"/>
          <a:r>
            <a:rPr lang="hr-HR" sz="4000" dirty="0" smtClean="0"/>
            <a:t>Mitovi</a:t>
          </a:r>
          <a:r>
            <a:rPr lang="hr-HR" sz="3600" dirty="0" smtClean="0"/>
            <a:t> o ljutnji</a:t>
          </a:r>
          <a:endParaRPr lang="hr-HR" sz="3600" dirty="0"/>
        </a:p>
      </dgm:t>
    </dgm:pt>
    <dgm:pt modelId="{6E938BC0-74EC-4D52-B257-E317AB0D2208}" type="parTrans" cxnId="{5D348C82-1372-4C27-9049-CDDA14E540E2}">
      <dgm:prSet/>
      <dgm:spPr/>
      <dgm:t>
        <a:bodyPr/>
        <a:lstStyle/>
        <a:p>
          <a:endParaRPr lang="hr-HR"/>
        </a:p>
      </dgm:t>
    </dgm:pt>
    <dgm:pt modelId="{4294362C-639D-40CC-AB38-C04A039328C1}" type="sibTrans" cxnId="{5D348C82-1372-4C27-9049-CDDA14E540E2}">
      <dgm:prSet/>
      <dgm:spPr/>
      <dgm:t>
        <a:bodyPr/>
        <a:lstStyle/>
        <a:p>
          <a:endParaRPr lang="hr-HR"/>
        </a:p>
      </dgm:t>
    </dgm:pt>
    <dgm:pt modelId="{F6B4F791-6482-4242-9EAE-FFA259586381}" type="pres">
      <dgm:prSet presAssocID="{786E0B09-4DEF-4E5E-A6F6-FB81CB52066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296FCACC-7F48-458E-BADF-44589F7D3042}" type="pres">
      <dgm:prSet presAssocID="{3B276AA5-0492-4EC3-B676-DE9D3018CB17}" presName="thickLine" presStyleLbl="alignNode1" presStyleIdx="0" presStyleCnt="1"/>
      <dgm:spPr/>
    </dgm:pt>
    <dgm:pt modelId="{380E8BEF-62AA-47CD-95A0-B6A4660FECE7}" type="pres">
      <dgm:prSet presAssocID="{3B276AA5-0492-4EC3-B676-DE9D3018CB17}" presName="horz1" presStyleCnt="0"/>
      <dgm:spPr/>
    </dgm:pt>
    <dgm:pt modelId="{967E1E70-AE1F-46B8-A044-611BE5374635}" type="pres">
      <dgm:prSet presAssocID="{3B276AA5-0492-4EC3-B676-DE9D3018CB17}" presName="tx1" presStyleLbl="revTx" presStyleIdx="0" presStyleCnt="1"/>
      <dgm:spPr/>
      <dgm:t>
        <a:bodyPr/>
        <a:lstStyle/>
        <a:p>
          <a:endParaRPr lang="hr-HR"/>
        </a:p>
      </dgm:t>
    </dgm:pt>
    <dgm:pt modelId="{259E4B7E-3F92-483A-BFF7-F75FD5F08680}" type="pres">
      <dgm:prSet presAssocID="{3B276AA5-0492-4EC3-B676-DE9D3018CB17}" presName="vert1" presStyleCnt="0"/>
      <dgm:spPr/>
    </dgm:pt>
  </dgm:ptLst>
  <dgm:cxnLst>
    <dgm:cxn modelId="{C1DE586B-C4C9-4A25-B682-45F06B8C0BD9}" type="presOf" srcId="{786E0B09-4DEF-4E5E-A6F6-FB81CB520660}" destId="{F6B4F791-6482-4242-9EAE-FFA259586381}" srcOrd="0" destOrd="0" presId="urn:microsoft.com/office/officeart/2008/layout/LinedList"/>
    <dgm:cxn modelId="{5D348C82-1372-4C27-9049-CDDA14E540E2}" srcId="{786E0B09-4DEF-4E5E-A6F6-FB81CB520660}" destId="{3B276AA5-0492-4EC3-B676-DE9D3018CB17}" srcOrd="0" destOrd="0" parTransId="{6E938BC0-74EC-4D52-B257-E317AB0D2208}" sibTransId="{4294362C-639D-40CC-AB38-C04A039328C1}"/>
    <dgm:cxn modelId="{A21DA302-629D-489B-BC7D-20939D6E287F}" type="presOf" srcId="{3B276AA5-0492-4EC3-B676-DE9D3018CB17}" destId="{967E1E70-AE1F-46B8-A044-611BE5374635}" srcOrd="0" destOrd="0" presId="urn:microsoft.com/office/officeart/2008/layout/LinedList"/>
    <dgm:cxn modelId="{38C300FA-DF5E-4BA7-8D4B-AC1FEB34E9A2}" type="presParOf" srcId="{F6B4F791-6482-4242-9EAE-FFA259586381}" destId="{296FCACC-7F48-458E-BADF-44589F7D3042}" srcOrd="0" destOrd="0" presId="urn:microsoft.com/office/officeart/2008/layout/LinedList"/>
    <dgm:cxn modelId="{7506DDF3-2FE2-4D0B-9539-2EC8E007326A}" type="presParOf" srcId="{F6B4F791-6482-4242-9EAE-FFA259586381}" destId="{380E8BEF-62AA-47CD-95A0-B6A4660FECE7}" srcOrd="1" destOrd="0" presId="urn:microsoft.com/office/officeart/2008/layout/LinedList"/>
    <dgm:cxn modelId="{3854299B-6FE8-47A9-B4E7-0CFB4860BE89}" type="presParOf" srcId="{380E8BEF-62AA-47CD-95A0-B6A4660FECE7}" destId="{967E1E70-AE1F-46B8-A044-611BE5374635}" srcOrd="0" destOrd="0" presId="urn:microsoft.com/office/officeart/2008/layout/LinedList"/>
    <dgm:cxn modelId="{F0FF39CF-2383-42D3-AE64-520F01841034}" type="presParOf" srcId="{380E8BEF-62AA-47CD-95A0-B6A4660FECE7}" destId="{259E4B7E-3F92-483A-BFF7-F75FD5F0868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28C1E15-6B75-42B0-A740-37FF77ADE72B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5B63241-7154-4FA5-82F5-3F6ED7699DBD}">
      <dgm:prSet custT="1"/>
      <dgm:spPr/>
      <dgm:t>
        <a:bodyPr/>
        <a:lstStyle/>
        <a:p>
          <a:pPr rtl="0"/>
          <a:r>
            <a:rPr lang="hr-HR" sz="2200" dirty="0" smtClean="0">
              <a:latin typeface="+mj-lt"/>
              <a:cs typeface="Times New Roman" pitchFamily="18" charset="0"/>
            </a:rPr>
            <a:t>TJELESNI  </a:t>
          </a:r>
          <a:endParaRPr lang="hr-HR" sz="2200" dirty="0">
            <a:latin typeface="+mj-lt"/>
            <a:cs typeface="Times New Roman" pitchFamily="18" charset="0"/>
          </a:endParaRPr>
        </a:p>
      </dgm:t>
    </dgm:pt>
    <dgm:pt modelId="{48289D28-6291-475C-BEDB-C46387ACCAFD}" type="parTrans" cxnId="{AB8E0646-DCFB-4A9D-946E-A20543D3298E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30969E78-8AF6-4426-B7A0-08DC00FFE907}" type="sibTrans" cxnId="{AB8E0646-DCFB-4A9D-946E-A20543D3298E}">
      <dgm:prSet custT="1"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0B42E44A-0F70-490A-9A67-003BE84FF940}">
      <dgm:prSet custT="1"/>
      <dgm:spPr/>
      <dgm:t>
        <a:bodyPr/>
        <a:lstStyle/>
        <a:p>
          <a:pPr rtl="0"/>
          <a:r>
            <a:rPr lang="hr-HR" sz="2200" dirty="0" smtClean="0">
              <a:latin typeface="+mj-lt"/>
              <a:cs typeface="Times New Roman" pitchFamily="18" charset="0"/>
            </a:rPr>
            <a:t> BIHEVIORALNI</a:t>
          </a:r>
          <a:endParaRPr lang="hr-HR" sz="2200" dirty="0">
            <a:latin typeface="+mj-lt"/>
            <a:cs typeface="Times New Roman" pitchFamily="18" charset="0"/>
          </a:endParaRPr>
        </a:p>
      </dgm:t>
    </dgm:pt>
    <dgm:pt modelId="{B960E11C-CC05-4B40-9A34-C54260D7E867}" type="parTrans" cxnId="{2494994B-0E3F-4ACD-9C6A-6CFD214D103C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E1A42AE2-0F2D-406E-83A8-683BE3161A03}" type="sibTrans" cxnId="{2494994B-0E3F-4ACD-9C6A-6CFD214D103C}">
      <dgm:prSet custT="1"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FA29C73D-8BE5-42F6-BFDB-6CE3736CC1F9}">
      <dgm:prSet custT="1"/>
      <dgm:spPr/>
      <dgm:t>
        <a:bodyPr/>
        <a:lstStyle/>
        <a:p>
          <a:pPr rtl="0"/>
          <a:r>
            <a:rPr lang="hr-HR" sz="2200" dirty="0" smtClean="0">
              <a:latin typeface="+mj-lt"/>
              <a:cs typeface="Times New Roman" pitchFamily="18" charset="0"/>
            </a:rPr>
            <a:t>KOGNITIVNI </a:t>
          </a:r>
          <a:endParaRPr lang="hr-HR" sz="2200" dirty="0">
            <a:latin typeface="+mj-lt"/>
            <a:cs typeface="Times New Roman" pitchFamily="18" charset="0"/>
          </a:endParaRPr>
        </a:p>
      </dgm:t>
    </dgm:pt>
    <dgm:pt modelId="{7B40C668-8BBF-4ADD-B63F-9E6520A7126E}" type="parTrans" cxnId="{F978A635-6AE2-41C9-B0A8-01B069F7F11A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7A0E3EA6-1EDD-48AB-902D-0351C1C8B640}" type="sibTrans" cxnId="{F978A635-6AE2-41C9-B0A8-01B069F7F11A}">
      <dgm:prSet custT="1"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B640D441-F827-4E8F-899C-7C0834BCF6B4}">
      <dgm:prSet custT="1"/>
      <dgm:spPr/>
      <dgm:t>
        <a:bodyPr/>
        <a:lstStyle/>
        <a:p>
          <a:pPr rtl="0"/>
          <a:r>
            <a:rPr lang="hr-HR" sz="2200" dirty="0" smtClean="0">
              <a:latin typeface="+mj-lt"/>
              <a:cs typeface="Times New Roman" pitchFamily="18" charset="0"/>
            </a:rPr>
            <a:t> EMOCIONALNI </a:t>
          </a:r>
          <a:endParaRPr lang="hr-HR" sz="2200" dirty="0">
            <a:latin typeface="+mj-lt"/>
            <a:cs typeface="Times New Roman" pitchFamily="18" charset="0"/>
          </a:endParaRPr>
        </a:p>
      </dgm:t>
    </dgm:pt>
    <dgm:pt modelId="{8F3D759B-6B01-4003-9D09-22C21BE697F7}" type="sibTrans" cxnId="{0422E88F-45FF-48B0-9177-E23C8B55498F}">
      <dgm:prSet custT="1"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AEB97D03-DD05-413F-B508-673FB6226346}" type="parTrans" cxnId="{0422E88F-45FF-48B0-9177-E23C8B55498F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51C7F738-BF84-4484-9E88-AAFA7D3EC1CB}" type="pres">
      <dgm:prSet presAssocID="{728C1E15-6B75-42B0-A740-37FF77ADE7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A775DF5-9790-40AB-BAA6-6CB533B03905}" type="pres">
      <dgm:prSet presAssocID="{05B63241-7154-4FA5-82F5-3F6ED7699DBD}" presName="node" presStyleLbl="node1" presStyleIdx="0" presStyleCnt="4" custScaleX="11145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ACFB2F-3721-46ED-B56F-E0C67573E364}" type="pres">
      <dgm:prSet presAssocID="{30969E78-8AF6-4426-B7A0-08DC00FFE907}" presName="sibTrans" presStyleLbl="sibTrans2D1" presStyleIdx="0" presStyleCnt="4"/>
      <dgm:spPr/>
      <dgm:t>
        <a:bodyPr/>
        <a:lstStyle/>
        <a:p>
          <a:endParaRPr lang="hr-HR"/>
        </a:p>
      </dgm:t>
    </dgm:pt>
    <dgm:pt modelId="{51A35189-037B-4D8A-9C84-50661793F3EC}" type="pres">
      <dgm:prSet presAssocID="{30969E78-8AF6-4426-B7A0-08DC00FFE907}" presName="connectorText" presStyleLbl="sibTrans2D1" presStyleIdx="0" presStyleCnt="4"/>
      <dgm:spPr/>
      <dgm:t>
        <a:bodyPr/>
        <a:lstStyle/>
        <a:p>
          <a:endParaRPr lang="hr-HR"/>
        </a:p>
      </dgm:t>
    </dgm:pt>
    <dgm:pt modelId="{15B42B36-12CD-4323-B278-36C15BC8CB2B}" type="pres">
      <dgm:prSet presAssocID="{0B42E44A-0F70-490A-9A67-003BE84FF940}" presName="node" presStyleLbl="node1" presStyleIdx="1" presStyleCnt="4" custScaleX="12479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A6536E-A585-4CEB-A792-1FB1949397AB}" type="pres">
      <dgm:prSet presAssocID="{E1A42AE2-0F2D-406E-83A8-683BE3161A03}" presName="sibTrans" presStyleLbl="sibTrans2D1" presStyleIdx="1" presStyleCnt="4"/>
      <dgm:spPr/>
      <dgm:t>
        <a:bodyPr/>
        <a:lstStyle/>
        <a:p>
          <a:endParaRPr lang="hr-HR"/>
        </a:p>
      </dgm:t>
    </dgm:pt>
    <dgm:pt modelId="{0B2182AB-BD59-478A-8DAA-64F1FFA13BE0}" type="pres">
      <dgm:prSet presAssocID="{E1A42AE2-0F2D-406E-83A8-683BE3161A03}" presName="connectorText" presStyleLbl="sibTrans2D1" presStyleIdx="1" presStyleCnt="4"/>
      <dgm:spPr/>
      <dgm:t>
        <a:bodyPr/>
        <a:lstStyle/>
        <a:p>
          <a:endParaRPr lang="hr-HR"/>
        </a:p>
      </dgm:t>
    </dgm:pt>
    <dgm:pt modelId="{49286AAB-2812-4707-A054-2C4273A25DD6}" type="pres">
      <dgm:prSet presAssocID="{B640D441-F827-4E8F-899C-7C0834BCF6B4}" presName="node" presStyleLbl="node1" presStyleIdx="2" presStyleCnt="4" custScaleX="13207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C0C53BA-0A6B-4793-81A8-25DC4FCCA42A}" type="pres">
      <dgm:prSet presAssocID="{8F3D759B-6B01-4003-9D09-22C21BE697F7}" presName="sibTrans" presStyleLbl="sibTrans2D1" presStyleIdx="2" presStyleCnt="4"/>
      <dgm:spPr/>
      <dgm:t>
        <a:bodyPr/>
        <a:lstStyle/>
        <a:p>
          <a:endParaRPr lang="hr-HR"/>
        </a:p>
      </dgm:t>
    </dgm:pt>
    <dgm:pt modelId="{55C8D98C-8CF6-4992-94A7-2D16261645BA}" type="pres">
      <dgm:prSet presAssocID="{8F3D759B-6B01-4003-9D09-22C21BE697F7}" presName="connectorText" presStyleLbl="sibTrans2D1" presStyleIdx="2" presStyleCnt="4"/>
      <dgm:spPr/>
      <dgm:t>
        <a:bodyPr/>
        <a:lstStyle/>
        <a:p>
          <a:endParaRPr lang="hr-HR"/>
        </a:p>
      </dgm:t>
    </dgm:pt>
    <dgm:pt modelId="{22A9ED98-B6E5-4DBD-AEF1-77A177C630EA}" type="pres">
      <dgm:prSet presAssocID="{FA29C73D-8BE5-42F6-BFDB-6CE3736CC1F9}" presName="node" presStyleLbl="node1" presStyleIdx="3" presStyleCnt="4" custScaleX="12523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7C19565-DF2C-4B9B-83E7-5777698E676D}" type="pres">
      <dgm:prSet presAssocID="{7A0E3EA6-1EDD-48AB-902D-0351C1C8B640}" presName="sibTrans" presStyleLbl="sibTrans2D1" presStyleIdx="3" presStyleCnt="4"/>
      <dgm:spPr/>
      <dgm:t>
        <a:bodyPr/>
        <a:lstStyle/>
        <a:p>
          <a:endParaRPr lang="hr-HR"/>
        </a:p>
      </dgm:t>
    </dgm:pt>
    <dgm:pt modelId="{ACB882EA-408F-470D-A986-99097798E1B0}" type="pres">
      <dgm:prSet presAssocID="{7A0E3EA6-1EDD-48AB-902D-0351C1C8B640}" presName="connectorText" presStyleLbl="sibTrans2D1" presStyleIdx="3" presStyleCnt="4"/>
      <dgm:spPr/>
      <dgm:t>
        <a:bodyPr/>
        <a:lstStyle/>
        <a:p>
          <a:endParaRPr lang="hr-HR"/>
        </a:p>
      </dgm:t>
    </dgm:pt>
  </dgm:ptLst>
  <dgm:cxnLst>
    <dgm:cxn modelId="{F2ACA8AC-A351-43CC-BDF1-8901D75BAC15}" type="presOf" srcId="{30969E78-8AF6-4426-B7A0-08DC00FFE907}" destId="{66ACFB2F-3721-46ED-B56F-E0C67573E364}" srcOrd="0" destOrd="0" presId="urn:microsoft.com/office/officeart/2005/8/layout/cycle7"/>
    <dgm:cxn modelId="{6F785DD7-D2C9-4C4A-BA37-A8B666998A69}" type="presOf" srcId="{E1A42AE2-0F2D-406E-83A8-683BE3161A03}" destId="{28A6536E-A585-4CEB-A792-1FB1949397AB}" srcOrd="0" destOrd="0" presId="urn:microsoft.com/office/officeart/2005/8/layout/cycle7"/>
    <dgm:cxn modelId="{A5687CAB-C113-4F1B-BD96-2B0F24C96B7E}" type="presOf" srcId="{7A0E3EA6-1EDD-48AB-902D-0351C1C8B640}" destId="{77C19565-DF2C-4B9B-83E7-5777698E676D}" srcOrd="0" destOrd="0" presId="urn:microsoft.com/office/officeart/2005/8/layout/cycle7"/>
    <dgm:cxn modelId="{38CADC04-D00B-45B7-990F-D29F4FCF3F74}" type="presOf" srcId="{30969E78-8AF6-4426-B7A0-08DC00FFE907}" destId="{51A35189-037B-4D8A-9C84-50661793F3EC}" srcOrd="1" destOrd="0" presId="urn:microsoft.com/office/officeart/2005/8/layout/cycle7"/>
    <dgm:cxn modelId="{377760D4-2705-43D4-88CA-9661B0FCC4A6}" type="presOf" srcId="{8F3D759B-6B01-4003-9D09-22C21BE697F7}" destId="{DC0C53BA-0A6B-4793-81A8-25DC4FCCA42A}" srcOrd="0" destOrd="0" presId="urn:microsoft.com/office/officeart/2005/8/layout/cycle7"/>
    <dgm:cxn modelId="{F978A635-6AE2-41C9-B0A8-01B069F7F11A}" srcId="{728C1E15-6B75-42B0-A740-37FF77ADE72B}" destId="{FA29C73D-8BE5-42F6-BFDB-6CE3736CC1F9}" srcOrd="3" destOrd="0" parTransId="{7B40C668-8BBF-4ADD-B63F-9E6520A7126E}" sibTransId="{7A0E3EA6-1EDD-48AB-902D-0351C1C8B640}"/>
    <dgm:cxn modelId="{A6EF4F1E-EC6B-4E3A-9BD2-AC5D9AD0B3E5}" type="presOf" srcId="{E1A42AE2-0F2D-406E-83A8-683BE3161A03}" destId="{0B2182AB-BD59-478A-8DAA-64F1FFA13BE0}" srcOrd="1" destOrd="0" presId="urn:microsoft.com/office/officeart/2005/8/layout/cycle7"/>
    <dgm:cxn modelId="{D2A7D3CB-0CE8-421D-A41F-9933AF237844}" type="presOf" srcId="{FA29C73D-8BE5-42F6-BFDB-6CE3736CC1F9}" destId="{22A9ED98-B6E5-4DBD-AEF1-77A177C630EA}" srcOrd="0" destOrd="0" presId="urn:microsoft.com/office/officeart/2005/8/layout/cycle7"/>
    <dgm:cxn modelId="{F69BD1EC-78CE-4D8F-9C56-DB0A05A215D0}" type="presOf" srcId="{0B42E44A-0F70-490A-9A67-003BE84FF940}" destId="{15B42B36-12CD-4323-B278-36C15BC8CB2B}" srcOrd="0" destOrd="0" presId="urn:microsoft.com/office/officeart/2005/8/layout/cycle7"/>
    <dgm:cxn modelId="{0BDFD39D-1A4D-450C-8061-99B30268585E}" type="presOf" srcId="{B640D441-F827-4E8F-899C-7C0834BCF6B4}" destId="{49286AAB-2812-4707-A054-2C4273A25DD6}" srcOrd="0" destOrd="0" presId="urn:microsoft.com/office/officeart/2005/8/layout/cycle7"/>
    <dgm:cxn modelId="{80323BEA-55E2-4794-AFBA-E579D1EB1D24}" type="presOf" srcId="{8F3D759B-6B01-4003-9D09-22C21BE697F7}" destId="{55C8D98C-8CF6-4992-94A7-2D16261645BA}" srcOrd="1" destOrd="0" presId="urn:microsoft.com/office/officeart/2005/8/layout/cycle7"/>
    <dgm:cxn modelId="{ABAC003B-D16A-4B7C-AEC9-C6FC3EEAA900}" type="presOf" srcId="{728C1E15-6B75-42B0-A740-37FF77ADE72B}" destId="{51C7F738-BF84-4484-9E88-AAFA7D3EC1CB}" srcOrd="0" destOrd="0" presId="urn:microsoft.com/office/officeart/2005/8/layout/cycle7"/>
    <dgm:cxn modelId="{0568080B-0CD4-4CD4-BDAC-F38C294B34C2}" type="presOf" srcId="{7A0E3EA6-1EDD-48AB-902D-0351C1C8B640}" destId="{ACB882EA-408F-470D-A986-99097798E1B0}" srcOrd="1" destOrd="0" presId="urn:microsoft.com/office/officeart/2005/8/layout/cycle7"/>
    <dgm:cxn modelId="{2494994B-0E3F-4ACD-9C6A-6CFD214D103C}" srcId="{728C1E15-6B75-42B0-A740-37FF77ADE72B}" destId="{0B42E44A-0F70-490A-9A67-003BE84FF940}" srcOrd="1" destOrd="0" parTransId="{B960E11C-CC05-4B40-9A34-C54260D7E867}" sibTransId="{E1A42AE2-0F2D-406E-83A8-683BE3161A03}"/>
    <dgm:cxn modelId="{72162AFC-3E72-4202-A152-45FB1BF8AC58}" type="presOf" srcId="{05B63241-7154-4FA5-82F5-3F6ED7699DBD}" destId="{4A775DF5-9790-40AB-BAA6-6CB533B03905}" srcOrd="0" destOrd="0" presId="urn:microsoft.com/office/officeart/2005/8/layout/cycle7"/>
    <dgm:cxn modelId="{AB8E0646-DCFB-4A9D-946E-A20543D3298E}" srcId="{728C1E15-6B75-42B0-A740-37FF77ADE72B}" destId="{05B63241-7154-4FA5-82F5-3F6ED7699DBD}" srcOrd="0" destOrd="0" parTransId="{48289D28-6291-475C-BEDB-C46387ACCAFD}" sibTransId="{30969E78-8AF6-4426-B7A0-08DC00FFE907}"/>
    <dgm:cxn modelId="{0422E88F-45FF-48B0-9177-E23C8B55498F}" srcId="{728C1E15-6B75-42B0-A740-37FF77ADE72B}" destId="{B640D441-F827-4E8F-899C-7C0834BCF6B4}" srcOrd="2" destOrd="0" parTransId="{AEB97D03-DD05-413F-B508-673FB6226346}" sibTransId="{8F3D759B-6B01-4003-9D09-22C21BE697F7}"/>
    <dgm:cxn modelId="{E78DD85E-ED4D-4687-BF8B-2E91F049B50A}" type="presParOf" srcId="{51C7F738-BF84-4484-9E88-AAFA7D3EC1CB}" destId="{4A775DF5-9790-40AB-BAA6-6CB533B03905}" srcOrd="0" destOrd="0" presId="urn:microsoft.com/office/officeart/2005/8/layout/cycle7"/>
    <dgm:cxn modelId="{852CEF73-6C7F-4C56-9DBC-D0AFE5E1CB1B}" type="presParOf" srcId="{51C7F738-BF84-4484-9E88-AAFA7D3EC1CB}" destId="{66ACFB2F-3721-46ED-B56F-E0C67573E364}" srcOrd="1" destOrd="0" presId="urn:microsoft.com/office/officeart/2005/8/layout/cycle7"/>
    <dgm:cxn modelId="{FDBC2102-0ACA-45B9-8214-6DFD717E3146}" type="presParOf" srcId="{66ACFB2F-3721-46ED-B56F-E0C67573E364}" destId="{51A35189-037B-4D8A-9C84-50661793F3EC}" srcOrd="0" destOrd="0" presId="urn:microsoft.com/office/officeart/2005/8/layout/cycle7"/>
    <dgm:cxn modelId="{9E3C032F-8F40-4966-8EEB-CA6AF4C7F7B5}" type="presParOf" srcId="{51C7F738-BF84-4484-9E88-AAFA7D3EC1CB}" destId="{15B42B36-12CD-4323-B278-36C15BC8CB2B}" srcOrd="2" destOrd="0" presId="urn:microsoft.com/office/officeart/2005/8/layout/cycle7"/>
    <dgm:cxn modelId="{1FA69AFB-17D2-4B55-9A43-7FCA4A963230}" type="presParOf" srcId="{51C7F738-BF84-4484-9E88-AAFA7D3EC1CB}" destId="{28A6536E-A585-4CEB-A792-1FB1949397AB}" srcOrd="3" destOrd="0" presId="urn:microsoft.com/office/officeart/2005/8/layout/cycle7"/>
    <dgm:cxn modelId="{3943EE9E-6ED3-41D2-97C2-661A835DBDC7}" type="presParOf" srcId="{28A6536E-A585-4CEB-A792-1FB1949397AB}" destId="{0B2182AB-BD59-478A-8DAA-64F1FFA13BE0}" srcOrd="0" destOrd="0" presId="urn:microsoft.com/office/officeart/2005/8/layout/cycle7"/>
    <dgm:cxn modelId="{E16EB654-80D8-4FD9-8CE8-5298A6F0720A}" type="presParOf" srcId="{51C7F738-BF84-4484-9E88-AAFA7D3EC1CB}" destId="{49286AAB-2812-4707-A054-2C4273A25DD6}" srcOrd="4" destOrd="0" presId="urn:microsoft.com/office/officeart/2005/8/layout/cycle7"/>
    <dgm:cxn modelId="{86CBE506-C541-49AD-ACF2-A052307B6B3B}" type="presParOf" srcId="{51C7F738-BF84-4484-9E88-AAFA7D3EC1CB}" destId="{DC0C53BA-0A6B-4793-81A8-25DC4FCCA42A}" srcOrd="5" destOrd="0" presId="urn:microsoft.com/office/officeart/2005/8/layout/cycle7"/>
    <dgm:cxn modelId="{D7673CA0-6E19-44D8-AA33-1A18D5245D28}" type="presParOf" srcId="{DC0C53BA-0A6B-4793-81A8-25DC4FCCA42A}" destId="{55C8D98C-8CF6-4992-94A7-2D16261645BA}" srcOrd="0" destOrd="0" presId="urn:microsoft.com/office/officeart/2005/8/layout/cycle7"/>
    <dgm:cxn modelId="{27E424E6-55C2-456C-BBFF-8C6D98EAB968}" type="presParOf" srcId="{51C7F738-BF84-4484-9E88-AAFA7D3EC1CB}" destId="{22A9ED98-B6E5-4DBD-AEF1-77A177C630EA}" srcOrd="6" destOrd="0" presId="urn:microsoft.com/office/officeart/2005/8/layout/cycle7"/>
    <dgm:cxn modelId="{7A112AEB-357D-40B0-8810-485D6A5903D3}" type="presParOf" srcId="{51C7F738-BF84-4484-9E88-AAFA7D3EC1CB}" destId="{77C19565-DF2C-4B9B-83E7-5777698E676D}" srcOrd="7" destOrd="0" presId="urn:microsoft.com/office/officeart/2005/8/layout/cycle7"/>
    <dgm:cxn modelId="{F830B861-E5D8-4E7D-99C1-7A60A9CA9C36}" type="presParOf" srcId="{77C19565-DF2C-4B9B-83E7-5777698E676D}" destId="{ACB882EA-408F-470D-A986-99097798E1B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412776C-7A24-4CCD-BF6F-9E0C52A41994}" type="doc">
      <dgm:prSet loTypeId="urn:microsoft.com/office/officeart/2008/layout/Lin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003916B0-CE77-42A5-B3D5-2443FD074286}">
      <dgm:prSet custT="1"/>
      <dgm:spPr/>
      <dgm:t>
        <a:bodyPr/>
        <a:lstStyle/>
        <a:p>
          <a:pPr rtl="0"/>
          <a:r>
            <a:rPr lang="hr-HR" sz="4000" dirty="0" smtClean="0">
              <a:latin typeface="+mn-lt"/>
              <a:cs typeface="Times New Roman" pitchFamily="18" charset="0"/>
            </a:rPr>
            <a:t>Upozoravajući znakovi ljutnje</a:t>
          </a:r>
          <a:endParaRPr lang="hr-HR" sz="4000" dirty="0">
            <a:latin typeface="+mn-lt"/>
            <a:cs typeface="Times New Roman" pitchFamily="18" charset="0"/>
          </a:endParaRPr>
        </a:p>
      </dgm:t>
    </dgm:pt>
    <dgm:pt modelId="{1C6304E4-8427-404D-AF26-FBFA19D21068}" type="parTrans" cxnId="{413546C1-5F2E-441E-9BDD-FC0E18CBE697}">
      <dgm:prSet/>
      <dgm:spPr/>
      <dgm:t>
        <a:bodyPr/>
        <a:lstStyle/>
        <a:p>
          <a:endParaRPr lang="hr-HR" sz="2800">
            <a:latin typeface="Perpetua" pitchFamily="18" charset="0"/>
          </a:endParaRPr>
        </a:p>
      </dgm:t>
    </dgm:pt>
    <dgm:pt modelId="{ED8BA66E-1BD0-4DCD-A953-B51F81F24A71}" type="sibTrans" cxnId="{413546C1-5F2E-441E-9BDD-FC0E18CBE697}">
      <dgm:prSet/>
      <dgm:spPr/>
      <dgm:t>
        <a:bodyPr/>
        <a:lstStyle/>
        <a:p>
          <a:endParaRPr lang="hr-HR" sz="2800">
            <a:latin typeface="Perpetua" pitchFamily="18" charset="0"/>
          </a:endParaRPr>
        </a:p>
      </dgm:t>
    </dgm:pt>
    <dgm:pt modelId="{48385E13-8215-4D95-BE23-E77525F9ECDE}" type="pres">
      <dgm:prSet presAssocID="{4412776C-7A24-4CCD-BF6F-9E0C52A4199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74EB888-81A0-4DBD-B096-0277DBD9C824}" type="pres">
      <dgm:prSet presAssocID="{003916B0-CE77-42A5-B3D5-2443FD074286}" presName="thickLine" presStyleLbl="alignNode1" presStyleIdx="0" presStyleCnt="1"/>
      <dgm:spPr/>
    </dgm:pt>
    <dgm:pt modelId="{78AB6804-67E9-45C9-ABEA-214B6B31D288}" type="pres">
      <dgm:prSet presAssocID="{003916B0-CE77-42A5-B3D5-2443FD074286}" presName="horz1" presStyleCnt="0"/>
      <dgm:spPr/>
    </dgm:pt>
    <dgm:pt modelId="{30C4D2BD-8E4A-4B7B-8FEC-DDFF72E1D786}" type="pres">
      <dgm:prSet presAssocID="{003916B0-CE77-42A5-B3D5-2443FD074286}" presName="tx1" presStyleLbl="revTx" presStyleIdx="0" presStyleCnt="1"/>
      <dgm:spPr/>
      <dgm:t>
        <a:bodyPr/>
        <a:lstStyle/>
        <a:p>
          <a:endParaRPr lang="hr-HR"/>
        </a:p>
      </dgm:t>
    </dgm:pt>
    <dgm:pt modelId="{7DCB2F59-CF10-4632-BA47-D3A170D41BA4}" type="pres">
      <dgm:prSet presAssocID="{003916B0-CE77-42A5-B3D5-2443FD074286}" presName="vert1" presStyleCnt="0"/>
      <dgm:spPr/>
    </dgm:pt>
  </dgm:ptLst>
  <dgm:cxnLst>
    <dgm:cxn modelId="{413546C1-5F2E-441E-9BDD-FC0E18CBE697}" srcId="{4412776C-7A24-4CCD-BF6F-9E0C52A41994}" destId="{003916B0-CE77-42A5-B3D5-2443FD074286}" srcOrd="0" destOrd="0" parTransId="{1C6304E4-8427-404D-AF26-FBFA19D21068}" sibTransId="{ED8BA66E-1BD0-4DCD-A953-B51F81F24A71}"/>
    <dgm:cxn modelId="{BD9982E7-7799-4FDE-87ED-1003996F9076}" type="presOf" srcId="{4412776C-7A24-4CCD-BF6F-9E0C52A41994}" destId="{48385E13-8215-4D95-BE23-E77525F9ECDE}" srcOrd="0" destOrd="0" presId="urn:microsoft.com/office/officeart/2008/layout/LinedList"/>
    <dgm:cxn modelId="{0DFBB9F4-6BF5-4901-8339-CABC3BDC6DCA}" type="presOf" srcId="{003916B0-CE77-42A5-B3D5-2443FD074286}" destId="{30C4D2BD-8E4A-4B7B-8FEC-DDFF72E1D786}" srcOrd="0" destOrd="0" presId="urn:microsoft.com/office/officeart/2008/layout/LinedList"/>
    <dgm:cxn modelId="{CCF6B874-BDC0-403C-9A02-C34D9D11390F}" type="presParOf" srcId="{48385E13-8215-4D95-BE23-E77525F9ECDE}" destId="{D74EB888-81A0-4DBD-B096-0277DBD9C824}" srcOrd="0" destOrd="0" presId="urn:microsoft.com/office/officeart/2008/layout/LinedList"/>
    <dgm:cxn modelId="{0F9E1A0C-FC92-421E-830E-63C7A59F84B3}" type="presParOf" srcId="{48385E13-8215-4D95-BE23-E77525F9ECDE}" destId="{78AB6804-67E9-45C9-ABEA-214B6B31D288}" srcOrd="1" destOrd="0" presId="urn:microsoft.com/office/officeart/2008/layout/LinedList"/>
    <dgm:cxn modelId="{A2D786AD-DD01-4481-A573-7D90E72296FA}" type="presParOf" srcId="{78AB6804-67E9-45C9-ABEA-214B6B31D288}" destId="{30C4D2BD-8E4A-4B7B-8FEC-DDFF72E1D786}" srcOrd="0" destOrd="0" presId="urn:microsoft.com/office/officeart/2008/layout/LinedList"/>
    <dgm:cxn modelId="{4C4CB983-6D75-427F-9C2F-7C21C45EFC7A}" type="presParOf" srcId="{78AB6804-67E9-45C9-ABEA-214B6B31D288}" destId="{7DCB2F59-CF10-4632-BA47-D3A170D41BA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5B81FE8-45A4-4000-A771-E12ECEEC5944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A1A9FAD1-C0A2-4C0C-B2EC-F16D889582C5}">
      <dgm:prSet custT="1"/>
      <dgm:spPr/>
      <dgm:t>
        <a:bodyPr/>
        <a:lstStyle/>
        <a:p>
          <a:pPr rtl="0"/>
          <a:r>
            <a:rPr lang="hr-HR" sz="4000" b="0" baseline="0" dirty="0" smtClean="0">
              <a:latin typeface="+mj-lt"/>
              <a:cs typeface="Times New Roman" pitchFamily="18" charset="0"/>
            </a:rPr>
            <a:t>„Pojačivači” ljutnje </a:t>
          </a:r>
          <a:r>
            <a:rPr lang="hr-HR" sz="3200" b="0" baseline="0" dirty="0" smtClean="0"/>
            <a:t/>
          </a:r>
          <a:br>
            <a:rPr lang="hr-HR" sz="3200" b="0" baseline="0" dirty="0" smtClean="0"/>
          </a:br>
          <a:endParaRPr lang="hr-HR" sz="3200" dirty="0"/>
        </a:p>
      </dgm:t>
    </dgm:pt>
    <dgm:pt modelId="{B84E6B67-2BC9-45B6-84F0-8921E414FBEC}" type="parTrans" cxnId="{1DE23DA2-6C0E-4615-B475-0367B27CF665}">
      <dgm:prSet/>
      <dgm:spPr/>
      <dgm:t>
        <a:bodyPr/>
        <a:lstStyle/>
        <a:p>
          <a:endParaRPr lang="hr-HR"/>
        </a:p>
      </dgm:t>
    </dgm:pt>
    <dgm:pt modelId="{18C0F839-8B47-4F9F-8850-9ADA3A916F1E}" type="sibTrans" cxnId="{1DE23DA2-6C0E-4615-B475-0367B27CF665}">
      <dgm:prSet/>
      <dgm:spPr/>
      <dgm:t>
        <a:bodyPr/>
        <a:lstStyle/>
        <a:p>
          <a:endParaRPr lang="hr-HR"/>
        </a:p>
      </dgm:t>
    </dgm:pt>
    <dgm:pt modelId="{34714927-011E-42A9-A9C5-AD865F11C3E6}" type="pres">
      <dgm:prSet presAssocID="{D5B81FE8-45A4-4000-A771-E12ECEEC594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21426C44-EF95-4350-969E-F3B4DFB7B24B}" type="pres">
      <dgm:prSet presAssocID="{A1A9FAD1-C0A2-4C0C-B2EC-F16D889582C5}" presName="thickLine" presStyleLbl="alignNode1" presStyleIdx="0" presStyleCnt="1"/>
      <dgm:spPr/>
    </dgm:pt>
    <dgm:pt modelId="{9AF52E7E-0EDF-4A0C-986B-227D725B10AE}" type="pres">
      <dgm:prSet presAssocID="{A1A9FAD1-C0A2-4C0C-B2EC-F16D889582C5}" presName="horz1" presStyleCnt="0"/>
      <dgm:spPr/>
    </dgm:pt>
    <dgm:pt modelId="{55FE0561-255A-4E29-B8BF-6A4ED5AA7FD0}" type="pres">
      <dgm:prSet presAssocID="{A1A9FAD1-C0A2-4C0C-B2EC-F16D889582C5}" presName="tx1" presStyleLbl="revTx" presStyleIdx="0" presStyleCnt="1"/>
      <dgm:spPr/>
      <dgm:t>
        <a:bodyPr/>
        <a:lstStyle/>
        <a:p>
          <a:endParaRPr lang="hr-HR"/>
        </a:p>
      </dgm:t>
    </dgm:pt>
    <dgm:pt modelId="{0E7EEEAB-4671-4EAC-BB92-93BE79AB2295}" type="pres">
      <dgm:prSet presAssocID="{A1A9FAD1-C0A2-4C0C-B2EC-F16D889582C5}" presName="vert1" presStyleCnt="0"/>
      <dgm:spPr/>
    </dgm:pt>
  </dgm:ptLst>
  <dgm:cxnLst>
    <dgm:cxn modelId="{52B8580B-1A02-414A-8754-14EE27D95738}" type="presOf" srcId="{D5B81FE8-45A4-4000-A771-E12ECEEC5944}" destId="{34714927-011E-42A9-A9C5-AD865F11C3E6}" srcOrd="0" destOrd="0" presId="urn:microsoft.com/office/officeart/2008/layout/LinedList"/>
    <dgm:cxn modelId="{81EBEF7A-ACD0-497C-B602-CE9D7B47A70E}" type="presOf" srcId="{A1A9FAD1-C0A2-4C0C-B2EC-F16D889582C5}" destId="{55FE0561-255A-4E29-B8BF-6A4ED5AA7FD0}" srcOrd="0" destOrd="0" presId="urn:microsoft.com/office/officeart/2008/layout/LinedList"/>
    <dgm:cxn modelId="{1DE23DA2-6C0E-4615-B475-0367B27CF665}" srcId="{D5B81FE8-45A4-4000-A771-E12ECEEC5944}" destId="{A1A9FAD1-C0A2-4C0C-B2EC-F16D889582C5}" srcOrd="0" destOrd="0" parTransId="{B84E6B67-2BC9-45B6-84F0-8921E414FBEC}" sibTransId="{18C0F839-8B47-4F9F-8850-9ADA3A916F1E}"/>
    <dgm:cxn modelId="{AE5A4B55-713A-4ED0-8612-845013C47DDF}" type="presParOf" srcId="{34714927-011E-42A9-A9C5-AD865F11C3E6}" destId="{21426C44-EF95-4350-969E-F3B4DFB7B24B}" srcOrd="0" destOrd="0" presId="urn:microsoft.com/office/officeart/2008/layout/LinedList"/>
    <dgm:cxn modelId="{90F30A79-E9BA-4635-91CF-D247013E949D}" type="presParOf" srcId="{34714927-011E-42A9-A9C5-AD865F11C3E6}" destId="{9AF52E7E-0EDF-4A0C-986B-227D725B10AE}" srcOrd="1" destOrd="0" presId="urn:microsoft.com/office/officeart/2008/layout/LinedList"/>
    <dgm:cxn modelId="{B9CAF49F-BF20-4BF2-9744-B62B51301AB0}" type="presParOf" srcId="{9AF52E7E-0EDF-4A0C-986B-227D725B10AE}" destId="{55FE0561-255A-4E29-B8BF-6A4ED5AA7FD0}" srcOrd="0" destOrd="0" presId="urn:microsoft.com/office/officeart/2008/layout/LinedList"/>
    <dgm:cxn modelId="{C0A6AB48-1D73-40E7-856B-392E0FB84D51}" type="presParOf" srcId="{9AF52E7E-0EDF-4A0C-986B-227D725B10AE}" destId="{0E7EEEAB-4671-4EAC-BB92-93BE79AB22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09C0603-E3A5-45DC-934B-E81DCC0E7C8B}" type="doc">
      <dgm:prSet loTypeId="urn:microsoft.com/office/officeart/2005/8/layout/venn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2DE6F0F-A557-471C-A474-1527D38C765F}">
      <dgm:prSet custT="1"/>
      <dgm:spPr/>
      <dgm:t>
        <a:bodyPr/>
        <a:lstStyle/>
        <a:p>
          <a:pPr rtl="0"/>
          <a:r>
            <a:rPr lang="hr-HR" sz="2400" smtClean="0">
              <a:latin typeface="+mn-lt"/>
              <a:cs typeface="Times New Roman" pitchFamily="18" charset="0"/>
            </a:rPr>
            <a:t>San </a:t>
          </a:r>
          <a:endParaRPr lang="hr-HR" sz="2400">
            <a:latin typeface="+mn-lt"/>
            <a:cs typeface="Times New Roman" pitchFamily="18" charset="0"/>
          </a:endParaRPr>
        </a:p>
      </dgm:t>
    </dgm:pt>
    <dgm:pt modelId="{57E36715-99A3-4FE7-88E4-89B9CEA7FAA4}" type="parTrans" cxnId="{985939B7-17BE-424A-9077-C86CFD0DDF44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8DC8A951-8E24-4C93-8180-6157779D7CDD}" type="sibTrans" cxnId="{985939B7-17BE-424A-9077-C86CFD0DDF44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20875203-087B-40DA-BA09-525769C284CC}">
      <dgm:prSet custT="1"/>
      <dgm:spPr/>
      <dgm:t>
        <a:bodyPr/>
        <a:lstStyle/>
        <a:p>
          <a:pPr rtl="0"/>
          <a:r>
            <a:rPr lang="hr-HR" sz="2400" smtClean="0">
              <a:latin typeface="+mn-lt"/>
              <a:cs typeface="Times New Roman" pitchFamily="18" charset="0"/>
            </a:rPr>
            <a:t>Stres </a:t>
          </a:r>
          <a:endParaRPr lang="hr-HR" sz="2400">
            <a:latin typeface="+mn-lt"/>
            <a:cs typeface="Times New Roman" pitchFamily="18" charset="0"/>
          </a:endParaRPr>
        </a:p>
      </dgm:t>
    </dgm:pt>
    <dgm:pt modelId="{95CF19C9-0C13-4022-8592-412582333005}" type="parTrans" cxnId="{5FC77201-F658-4954-A585-E1197A4783A7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61A48DF5-F5CA-4900-A05A-7F1D87D6F501}" type="sibTrans" cxnId="{5FC77201-F658-4954-A585-E1197A4783A7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B0AB2AE6-8459-4208-A5FF-BC08A00E3D80}">
      <dgm:prSet custT="1"/>
      <dgm:spPr/>
      <dgm:t>
        <a:bodyPr/>
        <a:lstStyle/>
        <a:p>
          <a:pPr rtl="0"/>
          <a:r>
            <a:rPr lang="hr-HR" sz="2400" dirty="0" smtClean="0">
              <a:latin typeface="+mn-lt"/>
              <a:cs typeface="Times New Roman" pitchFamily="18" charset="0"/>
            </a:rPr>
            <a:t>Sredstva koja stvaraju ovisnost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990FB0FB-B647-4751-A0DA-1BCAEC409C4F}" type="parTrans" cxnId="{6740CB7B-6DDB-4160-88D1-0D6832124F2E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C5C294C4-F609-489F-9DE6-9CA1252F7F9A}" type="sibTrans" cxnId="{6740CB7B-6DDB-4160-88D1-0D6832124F2E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B28CADB0-55B3-43B3-A05B-0D81B0C4EA34}">
      <dgm:prSet custT="1"/>
      <dgm:spPr/>
      <dgm:t>
        <a:bodyPr/>
        <a:lstStyle/>
        <a:p>
          <a:pPr rtl="0"/>
          <a:r>
            <a:rPr lang="hr-HR" sz="2400" smtClean="0">
              <a:latin typeface="+mn-lt"/>
              <a:cs typeface="Times New Roman" pitchFamily="18" charset="0"/>
            </a:rPr>
            <a:t>Prehrana </a:t>
          </a:r>
          <a:endParaRPr lang="hr-HR" sz="2400">
            <a:latin typeface="+mn-lt"/>
            <a:cs typeface="Times New Roman" pitchFamily="18" charset="0"/>
          </a:endParaRPr>
        </a:p>
      </dgm:t>
    </dgm:pt>
    <dgm:pt modelId="{B2AF0504-CB8E-4B53-B14C-5B6A664F7E98}" type="parTrans" cxnId="{69866982-9D9A-4299-8157-E837B2093204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4D87E2DC-5E62-4BC9-83B4-A604812AF9C5}" type="sibTrans" cxnId="{69866982-9D9A-4299-8157-E837B2093204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CD2CFBE3-A5D6-4452-BABF-1509531C19DF}">
      <dgm:prSet custT="1"/>
      <dgm:spPr/>
      <dgm:t>
        <a:bodyPr/>
        <a:lstStyle/>
        <a:p>
          <a:pPr rtl="0"/>
          <a:r>
            <a:rPr lang="hr-HR" sz="2400" smtClean="0">
              <a:latin typeface="+mn-lt"/>
              <a:cs typeface="Times New Roman" pitchFamily="18" charset="0"/>
            </a:rPr>
            <a:t>Bolest </a:t>
          </a:r>
          <a:endParaRPr lang="hr-HR" sz="2400">
            <a:latin typeface="+mn-lt"/>
            <a:cs typeface="Times New Roman" pitchFamily="18" charset="0"/>
          </a:endParaRPr>
        </a:p>
      </dgm:t>
    </dgm:pt>
    <dgm:pt modelId="{70FC0277-04A8-4B58-A99C-E149D0058321}" type="parTrans" cxnId="{70CEC590-9482-419B-BB0F-8543AAD14607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51B3AEC0-4CE3-4747-9126-7E10F26850D9}" type="sibTrans" cxnId="{70CEC590-9482-419B-BB0F-8543AAD14607}">
      <dgm:prSet/>
      <dgm:spPr/>
      <dgm:t>
        <a:bodyPr/>
        <a:lstStyle/>
        <a:p>
          <a:endParaRPr lang="hr-HR" sz="2400">
            <a:latin typeface="+mn-lt"/>
            <a:cs typeface="Times New Roman" pitchFamily="18" charset="0"/>
          </a:endParaRPr>
        </a:p>
      </dgm:t>
    </dgm:pt>
    <dgm:pt modelId="{BB46830C-0CCE-4F2E-8E43-78405D2B7FBA}" type="pres">
      <dgm:prSet presAssocID="{C09C0603-E3A5-45DC-934B-E81DCC0E7C8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608DEBC-176C-4C20-8677-3E75AAB48807}" type="pres">
      <dgm:prSet presAssocID="{B2DE6F0F-A557-471C-A474-1527D38C765F}" presName="circ1" presStyleLbl="vennNode1" presStyleIdx="0" presStyleCnt="5"/>
      <dgm:spPr/>
    </dgm:pt>
    <dgm:pt modelId="{79728076-7004-4A36-8A84-4D5F915FB6AF}" type="pres">
      <dgm:prSet presAssocID="{B2DE6F0F-A557-471C-A474-1527D38C765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D5DAAB-D3F8-4589-A7F4-F2AFCE839DF7}" type="pres">
      <dgm:prSet presAssocID="{20875203-087B-40DA-BA09-525769C284CC}" presName="circ2" presStyleLbl="vennNode1" presStyleIdx="1" presStyleCnt="5"/>
      <dgm:spPr/>
    </dgm:pt>
    <dgm:pt modelId="{0449EED0-CE69-4DFB-9827-829F83496C76}" type="pres">
      <dgm:prSet presAssocID="{20875203-087B-40DA-BA09-525769C284C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71BC29E-67C4-4D1D-AFA1-3FF0E85F2B11}" type="pres">
      <dgm:prSet presAssocID="{B0AB2AE6-8459-4208-A5FF-BC08A00E3D80}" presName="circ3" presStyleLbl="vennNode1" presStyleIdx="2" presStyleCnt="5"/>
      <dgm:spPr/>
    </dgm:pt>
    <dgm:pt modelId="{88F716CF-91C9-4FC5-8533-DEB8FC29F36D}" type="pres">
      <dgm:prSet presAssocID="{B0AB2AE6-8459-4208-A5FF-BC08A00E3D8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E88E36-C0AA-4D07-8B24-DB6CFDF842E3}" type="pres">
      <dgm:prSet presAssocID="{B28CADB0-55B3-43B3-A05B-0D81B0C4EA34}" presName="circ4" presStyleLbl="vennNode1" presStyleIdx="3" presStyleCnt="5"/>
      <dgm:spPr/>
    </dgm:pt>
    <dgm:pt modelId="{04937722-5C75-4E44-884D-7FCE59D6585E}" type="pres">
      <dgm:prSet presAssocID="{B28CADB0-55B3-43B3-A05B-0D81B0C4EA3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7F33232-7472-48E1-ABE6-BAEFDEFEEF90}" type="pres">
      <dgm:prSet presAssocID="{CD2CFBE3-A5D6-4452-BABF-1509531C19DF}" presName="circ5" presStyleLbl="vennNode1" presStyleIdx="4" presStyleCnt="5"/>
      <dgm:spPr/>
    </dgm:pt>
    <dgm:pt modelId="{79077CC3-FF88-4CEF-87D4-618D6B038CCB}" type="pres">
      <dgm:prSet presAssocID="{CD2CFBE3-A5D6-4452-BABF-1509531C19DF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EC5855F-C8DE-4851-A77E-67F0DE9689F8}" type="presOf" srcId="{B2DE6F0F-A557-471C-A474-1527D38C765F}" destId="{79728076-7004-4A36-8A84-4D5F915FB6AF}" srcOrd="0" destOrd="0" presId="urn:microsoft.com/office/officeart/2005/8/layout/venn1"/>
    <dgm:cxn modelId="{69866982-9D9A-4299-8157-E837B2093204}" srcId="{C09C0603-E3A5-45DC-934B-E81DCC0E7C8B}" destId="{B28CADB0-55B3-43B3-A05B-0D81B0C4EA34}" srcOrd="3" destOrd="0" parTransId="{B2AF0504-CB8E-4B53-B14C-5B6A664F7E98}" sibTransId="{4D87E2DC-5E62-4BC9-83B4-A604812AF9C5}"/>
    <dgm:cxn modelId="{9380CE30-A530-4068-8B75-CD32FFF26044}" type="presOf" srcId="{C09C0603-E3A5-45DC-934B-E81DCC0E7C8B}" destId="{BB46830C-0CCE-4F2E-8E43-78405D2B7FBA}" srcOrd="0" destOrd="0" presId="urn:microsoft.com/office/officeart/2005/8/layout/venn1"/>
    <dgm:cxn modelId="{74E67B82-B2C7-4914-BCC9-B7D18B7D5897}" type="presOf" srcId="{B0AB2AE6-8459-4208-A5FF-BC08A00E3D80}" destId="{88F716CF-91C9-4FC5-8533-DEB8FC29F36D}" srcOrd="0" destOrd="0" presId="urn:microsoft.com/office/officeart/2005/8/layout/venn1"/>
    <dgm:cxn modelId="{6740CB7B-6DDB-4160-88D1-0D6832124F2E}" srcId="{C09C0603-E3A5-45DC-934B-E81DCC0E7C8B}" destId="{B0AB2AE6-8459-4208-A5FF-BC08A00E3D80}" srcOrd="2" destOrd="0" parTransId="{990FB0FB-B647-4751-A0DA-1BCAEC409C4F}" sibTransId="{C5C294C4-F609-489F-9DE6-9CA1252F7F9A}"/>
    <dgm:cxn modelId="{70CEC590-9482-419B-BB0F-8543AAD14607}" srcId="{C09C0603-E3A5-45DC-934B-E81DCC0E7C8B}" destId="{CD2CFBE3-A5D6-4452-BABF-1509531C19DF}" srcOrd="4" destOrd="0" parTransId="{70FC0277-04A8-4B58-A99C-E149D0058321}" sibTransId="{51B3AEC0-4CE3-4747-9126-7E10F26850D9}"/>
    <dgm:cxn modelId="{5FC77201-F658-4954-A585-E1197A4783A7}" srcId="{C09C0603-E3A5-45DC-934B-E81DCC0E7C8B}" destId="{20875203-087B-40DA-BA09-525769C284CC}" srcOrd="1" destOrd="0" parTransId="{95CF19C9-0C13-4022-8592-412582333005}" sibTransId="{61A48DF5-F5CA-4900-A05A-7F1D87D6F501}"/>
    <dgm:cxn modelId="{985939B7-17BE-424A-9077-C86CFD0DDF44}" srcId="{C09C0603-E3A5-45DC-934B-E81DCC0E7C8B}" destId="{B2DE6F0F-A557-471C-A474-1527D38C765F}" srcOrd="0" destOrd="0" parTransId="{57E36715-99A3-4FE7-88E4-89B9CEA7FAA4}" sibTransId="{8DC8A951-8E24-4C93-8180-6157779D7CDD}"/>
    <dgm:cxn modelId="{C7E813DD-E6C8-4488-95ED-7D8E5EF87460}" type="presOf" srcId="{20875203-087B-40DA-BA09-525769C284CC}" destId="{0449EED0-CE69-4DFB-9827-829F83496C76}" srcOrd="0" destOrd="0" presId="urn:microsoft.com/office/officeart/2005/8/layout/venn1"/>
    <dgm:cxn modelId="{3EF9863E-5AF0-4482-BFB2-6005C6F02367}" type="presOf" srcId="{B28CADB0-55B3-43B3-A05B-0D81B0C4EA34}" destId="{04937722-5C75-4E44-884D-7FCE59D6585E}" srcOrd="0" destOrd="0" presId="urn:microsoft.com/office/officeart/2005/8/layout/venn1"/>
    <dgm:cxn modelId="{E2387128-5065-4CDE-9A10-3AA0FB07CEFB}" type="presOf" srcId="{CD2CFBE3-A5D6-4452-BABF-1509531C19DF}" destId="{79077CC3-FF88-4CEF-87D4-618D6B038CCB}" srcOrd="0" destOrd="0" presId="urn:microsoft.com/office/officeart/2005/8/layout/venn1"/>
    <dgm:cxn modelId="{B72E0902-C548-4151-8C16-34ADB762FEAD}" type="presParOf" srcId="{BB46830C-0CCE-4F2E-8E43-78405D2B7FBA}" destId="{A608DEBC-176C-4C20-8677-3E75AAB48807}" srcOrd="0" destOrd="0" presId="urn:microsoft.com/office/officeart/2005/8/layout/venn1"/>
    <dgm:cxn modelId="{3418F091-090B-4F99-8F31-3925CEEE0FB7}" type="presParOf" srcId="{BB46830C-0CCE-4F2E-8E43-78405D2B7FBA}" destId="{79728076-7004-4A36-8A84-4D5F915FB6AF}" srcOrd="1" destOrd="0" presId="urn:microsoft.com/office/officeart/2005/8/layout/venn1"/>
    <dgm:cxn modelId="{441B121F-F735-4622-8CEA-1BC3F6EEDFC2}" type="presParOf" srcId="{BB46830C-0CCE-4F2E-8E43-78405D2B7FBA}" destId="{8CD5DAAB-D3F8-4589-A7F4-F2AFCE839DF7}" srcOrd="2" destOrd="0" presId="urn:microsoft.com/office/officeart/2005/8/layout/venn1"/>
    <dgm:cxn modelId="{C95F324D-585B-4C37-9CF9-69B3D75D393D}" type="presParOf" srcId="{BB46830C-0CCE-4F2E-8E43-78405D2B7FBA}" destId="{0449EED0-CE69-4DFB-9827-829F83496C76}" srcOrd="3" destOrd="0" presId="urn:microsoft.com/office/officeart/2005/8/layout/venn1"/>
    <dgm:cxn modelId="{36E9615B-2E81-4AB7-AFF4-6C4C0DC1F134}" type="presParOf" srcId="{BB46830C-0CCE-4F2E-8E43-78405D2B7FBA}" destId="{B71BC29E-67C4-4D1D-AFA1-3FF0E85F2B11}" srcOrd="4" destOrd="0" presId="urn:microsoft.com/office/officeart/2005/8/layout/venn1"/>
    <dgm:cxn modelId="{81916204-A061-4104-A864-F40D9CA0DFF9}" type="presParOf" srcId="{BB46830C-0CCE-4F2E-8E43-78405D2B7FBA}" destId="{88F716CF-91C9-4FC5-8533-DEB8FC29F36D}" srcOrd="5" destOrd="0" presId="urn:microsoft.com/office/officeart/2005/8/layout/venn1"/>
    <dgm:cxn modelId="{734D2F53-82DE-43F3-9086-D91D4337D829}" type="presParOf" srcId="{BB46830C-0CCE-4F2E-8E43-78405D2B7FBA}" destId="{A3E88E36-C0AA-4D07-8B24-DB6CFDF842E3}" srcOrd="6" destOrd="0" presId="urn:microsoft.com/office/officeart/2005/8/layout/venn1"/>
    <dgm:cxn modelId="{3447C5C0-82A5-4E1B-B5C9-5BEB5FC93478}" type="presParOf" srcId="{BB46830C-0CCE-4F2E-8E43-78405D2B7FBA}" destId="{04937722-5C75-4E44-884D-7FCE59D6585E}" srcOrd="7" destOrd="0" presId="urn:microsoft.com/office/officeart/2005/8/layout/venn1"/>
    <dgm:cxn modelId="{44D9F52D-EAB6-4DFF-A589-BA5FAF099BB7}" type="presParOf" srcId="{BB46830C-0CCE-4F2E-8E43-78405D2B7FBA}" destId="{C7F33232-7472-48E1-ABE6-BAEFDEFEEF90}" srcOrd="8" destOrd="0" presId="urn:microsoft.com/office/officeart/2005/8/layout/venn1"/>
    <dgm:cxn modelId="{84964268-18B5-403C-B029-D4DFA458632A}" type="presParOf" srcId="{BB46830C-0CCE-4F2E-8E43-78405D2B7FBA}" destId="{79077CC3-FF88-4CEF-87D4-618D6B038CCB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D980157-CB5F-48A2-A905-264D012D21D6}" type="doc">
      <dgm:prSet loTypeId="urn:microsoft.com/office/officeart/2008/layout/LinedList" loCatId="list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574E910A-5C35-483D-AF0E-B8C118C467F0}">
      <dgm:prSet custT="1"/>
      <dgm:spPr/>
      <dgm:t>
        <a:bodyPr/>
        <a:lstStyle/>
        <a:p>
          <a:pPr rtl="0"/>
          <a:r>
            <a:rPr lang="hr-HR" sz="3600" dirty="0" smtClean="0">
              <a:latin typeface="+mj-lt"/>
            </a:rPr>
            <a:t>Kada je ljutnja problem </a:t>
          </a:r>
          <a:endParaRPr lang="hr-HR" sz="3600" dirty="0">
            <a:latin typeface="+mj-lt"/>
          </a:endParaRPr>
        </a:p>
      </dgm:t>
    </dgm:pt>
    <dgm:pt modelId="{ED0B4BE1-8F28-4FFF-AD27-A922F8386AC8}" type="parTrans" cxnId="{5496D337-9BA4-464F-8C2D-4991CDA91A77}">
      <dgm:prSet/>
      <dgm:spPr/>
      <dgm:t>
        <a:bodyPr/>
        <a:lstStyle/>
        <a:p>
          <a:endParaRPr lang="hr-HR"/>
        </a:p>
      </dgm:t>
    </dgm:pt>
    <dgm:pt modelId="{23E3D0C9-85E3-40C7-90B8-DE678B7637B3}" type="sibTrans" cxnId="{5496D337-9BA4-464F-8C2D-4991CDA91A77}">
      <dgm:prSet/>
      <dgm:spPr/>
      <dgm:t>
        <a:bodyPr/>
        <a:lstStyle/>
        <a:p>
          <a:endParaRPr lang="hr-HR"/>
        </a:p>
      </dgm:t>
    </dgm:pt>
    <dgm:pt modelId="{6E26B59E-42AB-4B32-8760-182BFA1BA208}" type="pres">
      <dgm:prSet presAssocID="{8D980157-CB5F-48A2-A905-264D012D21D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3E619D8-66F2-4CB6-A8A2-16E3FF60E4F1}" type="pres">
      <dgm:prSet presAssocID="{574E910A-5C35-483D-AF0E-B8C118C467F0}" presName="thickLine" presStyleLbl="alignNode1" presStyleIdx="0" presStyleCnt="1"/>
      <dgm:spPr/>
      <dgm:t>
        <a:bodyPr/>
        <a:lstStyle/>
        <a:p>
          <a:endParaRPr lang="hr-HR"/>
        </a:p>
      </dgm:t>
    </dgm:pt>
    <dgm:pt modelId="{8D5C46D8-F02C-4EDA-B177-EA42C8B85ACE}" type="pres">
      <dgm:prSet presAssocID="{574E910A-5C35-483D-AF0E-B8C118C467F0}" presName="horz1" presStyleCnt="0"/>
      <dgm:spPr/>
      <dgm:t>
        <a:bodyPr/>
        <a:lstStyle/>
        <a:p>
          <a:endParaRPr lang="hr-HR"/>
        </a:p>
      </dgm:t>
    </dgm:pt>
    <dgm:pt modelId="{76507FCC-64F6-41CD-8968-8F715907DE2F}" type="pres">
      <dgm:prSet presAssocID="{574E910A-5C35-483D-AF0E-B8C118C467F0}" presName="tx1" presStyleLbl="revTx" presStyleIdx="0" presStyleCnt="1"/>
      <dgm:spPr/>
      <dgm:t>
        <a:bodyPr/>
        <a:lstStyle/>
        <a:p>
          <a:endParaRPr lang="hr-HR"/>
        </a:p>
      </dgm:t>
    </dgm:pt>
    <dgm:pt modelId="{DE7E283F-D1D8-4263-A274-A9D1D715F626}" type="pres">
      <dgm:prSet presAssocID="{574E910A-5C35-483D-AF0E-B8C118C467F0}" presName="vert1" presStyleCnt="0"/>
      <dgm:spPr/>
      <dgm:t>
        <a:bodyPr/>
        <a:lstStyle/>
        <a:p>
          <a:endParaRPr lang="hr-HR"/>
        </a:p>
      </dgm:t>
    </dgm:pt>
  </dgm:ptLst>
  <dgm:cxnLst>
    <dgm:cxn modelId="{5496D337-9BA4-464F-8C2D-4991CDA91A77}" srcId="{8D980157-CB5F-48A2-A905-264D012D21D6}" destId="{574E910A-5C35-483D-AF0E-B8C118C467F0}" srcOrd="0" destOrd="0" parTransId="{ED0B4BE1-8F28-4FFF-AD27-A922F8386AC8}" sibTransId="{23E3D0C9-85E3-40C7-90B8-DE678B7637B3}"/>
    <dgm:cxn modelId="{707457F9-93EE-4653-8D02-E442A3978C6D}" type="presOf" srcId="{574E910A-5C35-483D-AF0E-B8C118C467F0}" destId="{76507FCC-64F6-41CD-8968-8F715907DE2F}" srcOrd="0" destOrd="0" presId="urn:microsoft.com/office/officeart/2008/layout/LinedList"/>
    <dgm:cxn modelId="{A2856FF7-5052-46F4-B890-14C444CA36AC}" type="presOf" srcId="{8D980157-CB5F-48A2-A905-264D012D21D6}" destId="{6E26B59E-42AB-4B32-8760-182BFA1BA208}" srcOrd="0" destOrd="0" presId="urn:microsoft.com/office/officeart/2008/layout/LinedList"/>
    <dgm:cxn modelId="{E32D8335-FD79-4DD6-B023-9D611FCB2031}" type="presParOf" srcId="{6E26B59E-42AB-4B32-8760-182BFA1BA208}" destId="{D3E619D8-66F2-4CB6-A8A2-16E3FF60E4F1}" srcOrd="0" destOrd="0" presId="urn:microsoft.com/office/officeart/2008/layout/LinedList"/>
    <dgm:cxn modelId="{663CF9F5-73E8-4DAF-A2FE-EDD2E4BBF11D}" type="presParOf" srcId="{6E26B59E-42AB-4B32-8760-182BFA1BA208}" destId="{8D5C46D8-F02C-4EDA-B177-EA42C8B85ACE}" srcOrd="1" destOrd="0" presId="urn:microsoft.com/office/officeart/2008/layout/LinedList"/>
    <dgm:cxn modelId="{0A858870-1A0F-4016-9BE2-C3C6E7F1E70B}" type="presParOf" srcId="{8D5C46D8-F02C-4EDA-B177-EA42C8B85ACE}" destId="{76507FCC-64F6-41CD-8968-8F715907DE2F}" srcOrd="0" destOrd="0" presId="urn:microsoft.com/office/officeart/2008/layout/LinedList"/>
    <dgm:cxn modelId="{8FD7B3F0-B600-41CD-B187-6C99FB5757ED}" type="presParOf" srcId="{8D5C46D8-F02C-4EDA-B177-EA42C8B85ACE}" destId="{DE7E283F-D1D8-4263-A274-A9D1D715F62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077C102-BD34-4F9B-9582-2CC86FCB3111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8F53B1EF-22F4-4535-B9B9-5C3C685ECC62}">
      <dgm:prSet custT="1"/>
      <dgm:spPr/>
      <dgm:t>
        <a:bodyPr/>
        <a:lstStyle/>
        <a:p>
          <a:pPr rtl="0"/>
          <a:r>
            <a:rPr lang="hr-HR" sz="4000" dirty="0" smtClean="0"/>
            <a:t>Naličja ljutnje </a:t>
          </a:r>
          <a:endParaRPr lang="hr-HR" sz="4000" dirty="0"/>
        </a:p>
      </dgm:t>
    </dgm:pt>
    <dgm:pt modelId="{9336BEE9-053A-4798-8A85-FE654A942703}" type="parTrans" cxnId="{CED1B821-43CF-4B87-984B-5C79588B4EE5}">
      <dgm:prSet/>
      <dgm:spPr/>
      <dgm:t>
        <a:bodyPr/>
        <a:lstStyle/>
        <a:p>
          <a:endParaRPr lang="hr-HR" sz="4000"/>
        </a:p>
      </dgm:t>
    </dgm:pt>
    <dgm:pt modelId="{5EF595AD-13AB-4B6C-B4EE-B4317CCD86B8}" type="sibTrans" cxnId="{CED1B821-43CF-4B87-984B-5C79588B4EE5}">
      <dgm:prSet/>
      <dgm:spPr/>
      <dgm:t>
        <a:bodyPr/>
        <a:lstStyle/>
        <a:p>
          <a:endParaRPr lang="hr-HR" sz="4000"/>
        </a:p>
      </dgm:t>
    </dgm:pt>
    <dgm:pt modelId="{8A7C22E0-636E-4B45-A4DF-FBC3FC764428}" type="pres">
      <dgm:prSet presAssocID="{2077C102-BD34-4F9B-9582-2CC86FCB311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EF0AA3F9-85DE-4A51-8F0B-34241CE60E5D}" type="pres">
      <dgm:prSet presAssocID="{8F53B1EF-22F4-4535-B9B9-5C3C685ECC62}" presName="thickLine" presStyleLbl="alignNode1" presStyleIdx="0" presStyleCnt="1"/>
      <dgm:spPr/>
    </dgm:pt>
    <dgm:pt modelId="{B43E5F0E-7027-4E40-BE22-457AAA269F0D}" type="pres">
      <dgm:prSet presAssocID="{8F53B1EF-22F4-4535-B9B9-5C3C685ECC62}" presName="horz1" presStyleCnt="0"/>
      <dgm:spPr/>
    </dgm:pt>
    <dgm:pt modelId="{829F2C55-892B-4BFA-907F-88C54AF2D687}" type="pres">
      <dgm:prSet presAssocID="{8F53B1EF-22F4-4535-B9B9-5C3C685ECC62}" presName="tx1" presStyleLbl="revTx" presStyleIdx="0" presStyleCnt="1"/>
      <dgm:spPr/>
      <dgm:t>
        <a:bodyPr/>
        <a:lstStyle/>
        <a:p>
          <a:endParaRPr lang="hr-HR"/>
        </a:p>
      </dgm:t>
    </dgm:pt>
    <dgm:pt modelId="{C2FC3625-CC56-4B13-ACE4-9F89C375B4CC}" type="pres">
      <dgm:prSet presAssocID="{8F53B1EF-22F4-4535-B9B9-5C3C685ECC62}" presName="vert1" presStyleCnt="0"/>
      <dgm:spPr/>
    </dgm:pt>
  </dgm:ptLst>
  <dgm:cxnLst>
    <dgm:cxn modelId="{CED1B821-43CF-4B87-984B-5C79588B4EE5}" srcId="{2077C102-BD34-4F9B-9582-2CC86FCB3111}" destId="{8F53B1EF-22F4-4535-B9B9-5C3C685ECC62}" srcOrd="0" destOrd="0" parTransId="{9336BEE9-053A-4798-8A85-FE654A942703}" sibTransId="{5EF595AD-13AB-4B6C-B4EE-B4317CCD86B8}"/>
    <dgm:cxn modelId="{7FDA6DD2-64A9-49ED-B6D9-993A0005AFD5}" type="presOf" srcId="{8F53B1EF-22F4-4535-B9B9-5C3C685ECC62}" destId="{829F2C55-892B-4BFA-907F-88C54AF2D687}" srcOrd="0" destOrd="0" presId="urn:microsoft.com/office/officeart/2008/layout/LinedList"/>
    <dgm:cxn modelId="{B0FDE073-5AB2-4577-80C9-30631287722A}" type="presOf" srcId="{2077C102-BD34-4F9B-9582-2CC86FCB3111}" destId="{8A7C22E0-636E-4B45-A4DF-FBC3FC764428}" srcOrd="0" destOrd="0" presId="urn:microsoft.com/office/officeart/2008/layout/LinedList"/>
    <dgm:cxn modelId="{665C893E-2DE2-487B-B761-5C974A989071}" type="presParOf" srcId="{8A7C22E0-636E-4B45-A4DF-FBC3FC764428}" destId="{EF0AA3F9-85DE-4A51-8F0B-34241CE60E5D}" srcOrd="0" destOrd="0" presId="urn:microsoft.com/office/officeart/2008/layout/LinedList"/>
    <dgm:cxn modelId="{5A57C921-B37B-4E27-9CA1-8A5A759BB179}" type="presParOf" srcId="{8A7C22E0-636E-4B45-A4DF-FBC3FC764428}" destId="{B43E5F0E-7027-4E40-BE22-457AAA269F0D}" srcOrd="1" destOrd="0" presId="urn:microsoft.com/office/officeart/2008/layout/LinedList"/>
    <dgm:cxn modelId="{5B7AB5D0-82C7-447D-9E9C-7266AD224383}" type="presParOf" srcId="{B43E5F0E-7027-4E40-BE22-457AAA269F0D}" destId="{829F2C55-892B-4BFA-907F-88C54AF2D687}" srcOrd="0" destOrd="0" presId="urn:microsoft.com/office/officeart/2008/layout/LinedList"/>
    <dgm:cxn modelId="{D6151B29-D4EF-474D-BF09-F98924AF3602}" type="presParOf" srcId="{B43E5F0E-7027-4E40-BE22-457AAA269F0D}" destId="{C2FC3625-CC56-4B13-ACE4-9F89C375B4C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BA5C7FF-5DC2-4051-8C52-1C9854CD6AF0}" type="doc">
      <dgm:prSet loTypeId="urn:microsoft.com/office/officeart/2005/8/layout/target1" loCatId="relationship" qsTypeId="urn:microsoft.com/office/officeart/2005/8/quickstyle/3d5" qsCatId="3D" csTypeId="urn:microsoft.com/office/officeart/2005/8/colors/accent0_1" csCatId="mainScheme"/>
      <dgm:spPr/>
      <dgm:t>
        <a:bodyPr/>
        <a:lstStyle/>
        <a:p>
          <a:endParaRPr lang="hr-HR"/>
        </a:p>
      </dgm:t>
    </dgm:pt>
    <dgm:pt modelId="{43C1BD1A-205B-4298-A07C-F2F4C4CE8A75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000" dirty="0" smtClean="0">
              <a:latin typeface="Perpetua" pitchFamily="18" charset="0"/>
              <a:cs typeface="Times New Roman" pitchFamily="18" charset="0"/>
            </a:rPr>
            <a:t>Pasivno-agresivno</a:t>
          </a:r>
          <a:endParaRPr lang="hr-HR" sz="2000" dirty="0">
            <a:latin typeface="Perpetua" pitchFamily="18" charset="0"/>
            <a:cs typeface="Times New Roman" pitchFamily="18" charset="0"/>
          </a:endParaRPr>
        </a:p>
      </dgm:t>
    </dgm:pt>
    <dgm:pt modelId="{62E5EA4D-A76E-41DF-BF22-BCBB54AB7AD6}" type="parTrans" cxnId="{D95B3E3C-9943-4E9D-BAE1-E030FDD1BA13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C696CA14-05CF-49EE-90C6-8591E295B2B2}" type="sibTrans" cxnId="{D95B3E3C-9943-4E9D-BAE1-E030FDD1BA13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3313D5F8-ACAF-413E-A837-337494DA2B62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000" smtClean="0">
              <a:latin typeface="Perpetua" pitchFamily="18" charset="0"/>
              <a:cs typeface="Times New Roman" pitchFamily="18" charset="0"/>
            </a:rPr>
            <a:t>Sarkazam </a:t>
          </a: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A40A5D41-B24D-4BBE-AE5B-B9135EC6466D}" type="parTrans" cxnId="{A263BB6C-26FB-41A0-9E11-5B02A54A2C2C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075EB1B2-9D58-480D-B624-FBA30E3C272C}" type="sibTrans" cxnId="{A263BB6C-26FB-41A0-9E11-5B02A54A2C2C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31FE8627-B8CE-43B6-8AD6-0171A3F4E385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000" dirty="0" smtClean="0">
              <a:latin typeface="Perpetua" pitchFamily="18" charset="0"/>
              <a:cs typeface="Times New Roman" pitchFamily="18" charset="0"/>
            </a:rPr>
            <a:t>Hladna ljutnja </a:t>
          </a:r>
          <a:endParaRPr lang="hr-HR" sz="2000" dirty="0">
            <a:latin typeface="Perpetua" pitchFamily="18" charset="0"/>
            <a:cs typeface="Times New Roman" pitchFamily="18" charset="0"/>
          </a:endParaRPr>
        </a:p>
      </dgm:t>
    </dgm:pt>
    <dgm:pt modelId="{C1F5AFA0-1CC3-4384-9AFA-1AAE5EB83F19}" type="parTrans" cxnId="{C5816164-B23B-4443-A193-82E52BDAE5AE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2E5D2658-722A-4CA5-B17C-966E6D36CFB3}" type="sibTrans" cxnId="{C5816164-B23B-4443-A193-82E52BDAE5AE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598DC14C-8213-477D-B9E4-38CD01C09239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000" dirty="0" smtClean="0">
              <a:latin typeface="Perpetua" pitchFamily="18" charset="0"/>
              <a:cs typeface="Times New Roman" pitchFamily="18" charset="0"/>
            </a:rPr>
            <a:t>Neprijateljstvo </a:t>
          </a:r>
          <a:endParaRPr lang="hr-HR" sz="2000" dirty="0">
            <a:latin typeface="Perpetua" pitchFamily="18" charset="0"/>
            <a:cs typeface="Times New Roman" pitchFamily="18" charset="0"/>
          </a:endParaRPr>
        </a:p>
      </dgm:t>
    </dgm:pt>
    <dgm:pt modelId="{B18ED6BB-2A71-4263-8D8D-25C4FDA752BE}" type="parTrans" cxnId="{FE705240-4991-4EAA-9EA6-4D10D2BFA3A3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20F1E08F-50C4-4136-A9AA-FBC57F24AB78}" type="sibTrans" cxnId="{FE705240-4991-4EAA-9EA6-4D10D2BFA3A3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0D2AE38E-D595-4BE5-A0A8-F3904AFB1FFE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000" smtClean="0">
              <a:latin typeface="Perpetua" pitchFamily="18" charset="0"/>
              <a:cs typeface="Times New Roman" pitchFamily="18" charset="0"/>
            </a:rPr>
            <a:t>Agresija </a:t>
          </a: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C52B80FA-BADA-478F-8574-DCD28043F2F6}" type="parTrans" cxnId="{5E7C5B69-79C3-4C3A-B158-8B511846524D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42856439-14F8-48C8-A7DF-EC6AD3D6F22A}" type="sibTrans" cxnId="{5E7C5B69-79C3-4C3A-B158-8B511846524D}">
      <dgm:prSet/>
      <dgm:spPr/>
      <dgm:t>
        <a:bodyPr/>
        <a:lstStyle/>
        <a:p>
          <a:pPr>
            <a:lnSpc>
              <a:spcPct val="150000"/>
            </a:lnSpc>
          </a:pPr>
          <a:endParaRPr lang="hr-HR" sz="2000">
            <a:latin typeface="Perpetua" pitchFamily="18" charset="0"/>
            <a:cs typeface="Times New Roman" pitchFamily="18" charset="0"/>
          </a:endParaRPr>
        </a:p>
      </dgm:t>
    </dgm:pt>
    <dgm:pt modelId="{A2E8C8F8-1340-4CA2-BB15-8BAE4D1E8F33}" type="pres">
      <dgm:prSet presAssocID="{ABA5C7FF-5DC2-4051-8C52-1C9854CD6AF0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4FA79AE-1CBE-4ED3-AD77-FE5C3B20E958}" type="pres">
      <dgm:prSet presAssocID="{43C1BD1A-205B-4298-A07C-F2F4C4CE8A75}" presName="circle1" presStyleLbl="lnNode1" presStyleIdx="0" presStyleCnt="5"/>
      <dgm:spPr/>
    </dgm:pt>
    <dgm:pt modelId="{CDAF8640-BA98-410E-8B23-271CB480F893}" type="pres">
      <dgm:prSet presAssocID="{43C1BD1A-205B-4298-A07C-F2F4C4CE8A75}" presName="text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BF0092-2BDB-4DD1-95FD-25BE58DC59FF}" type="pres">
      <dgm:prSet presAssocID="{43C1BD1A-205B-4298-A07C-F2F4C4CE8A75}" presName="line1" presStyleLbl="callout" presStyleIdx="0" presStyleCnt="10"/>
      <dgm:spPr/>
    </dgm:pt>
    <dgm:pt modelId="{AED7B44C-2CFD-4390-99AC-48F5FCFA0E3D}" type="pres">
      <dgm:prSet presAssocID="{43C1BD1A-205B-4298-A07C-F2F4C4CE8A75}" presName="d1" presStyleLbl="callout" presStyleIdx="1" presStyleCnt="10"/>
      <dgm:spPr/>
    </dgm:pt>
    <dgm:pt modelId="{84B573A9-42E2-4520-A4FF-FAFBF2541E8B}" type="pres">
      <dgm:prSet presAssocID="{3313D5F8-ACAF-413E-A837-337494DA2B62}" presName="circle2" presStyleLbl="lnNode1" presStyleIdx="1" presStyleCnt="5" custLinFactNeighborX="-10606" custLinFactNeighborY="-17543"/>
      <dgm:spPr/>
    </dgm:pt>
    <dgm:pt modelId="{3B5A87C4-126F-4054-B2DF-B04BA19B6C51}" type="pres">
      <dgm:prSet presAssocID="{3313D5F8-ACAF-413E-A837-337494DA2B62}" presName="text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3BBC57D-7FC5-44C5-9011-10F135F511EC}" type="pres">
      <dgm:prSet presAssocID="{3313D5F8-ACAF-413E-A837-337494DA2B62}" presName="line2" presStyleLbl="callout" presStyleIdx="2" presStyleCnt="10"/>
      <dgm:spPr/>
    </dgm:pt>
    <dgm:pt modelId="{372451CE-F715-4377-8BB6-7DCBB154C672}" type="pres">
      <dgm:prSet presAssocID="{3313D5F8-ACAF-413E-A837-337494DA2B62}" presName="d2" presStyleLbl="callout" presStyleIdx="3" presStyleCnt="10"/>
      <dgm:spPr/>
    </dgm:pt>
    <dgm:pt modelId="{FB057304-7541-429A-B8E7-CC3C4F9ED467}" type="pres">
      <dgm:prSet presAssocID="{31FE8627-B8CE-43B6-8AD6-0171A3F4E385}" presName="circle3" presStyleLbl="lnNode1" presStyleIdx="2" presStyleCnt="5"/>
      <dgm:spPr/>
    </dgm:pt>
    <dgm:pt modelId="{1D0D51E0-84C8-4144-9581-740D64EB24DE}" type="pres">
      <dgm:prSet presAssocID="{31FE8627-B8CE-43B6-8AD6-0171A3F4E385}" presName="text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A8B240-34BF-4243-9BA9-2C7A5AC1CB52}" type="pres">
      <dgm:prSet presAssocID="{31FE8627-B8CE-43B6-8AD6-0171A3F4E385}" presName="line3" presStyleLbl="callout" presStyleIdx="4" presStyleCnt="10"/>
      <dgm:spPr/>
    </dgm:pt>
    <dgm:pt modelId="{5D359569-0117-4025-99F5-2E222D23524F}" type="pres">
      <dgm:prSet presAssocID="{31FE8627-B8CE-43B6-8AD6-0171A3F4E385}" presName="d3" presStyleLbl="callout" presStyleIdx="5" presStyleCnt="10"/>
      <dgm:spPr/>
    </dgm:pt>
    <dgm:pt modelId="{3FE3B2FE-9B74-45F2-A3B4-9480FDD8556D}" type="pres">
      <dgm:prSet presAssocID="{598DC14C-8213-477D-B9E4-38CD01C09239}" presName="circle4" presStyleLbl="lnNode1" presStyleIdx="3" presStyleCnt="5" custLinFactNeighborX="653" custLinFactNeighborY="-12709"/>
      <dgm:spPr/>
    </dgm:pt>
    <dgm:pt modelId="{1482C963-1C8F-406F-88F7-D6474496F3B1}" type="pres">
      <dgm:prSet presAssocID="{598DC14C-8213-477D-B9E4-38CD01C09239}" presName="text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AAE2E2-B4E6-4D29-841A-52B2B682ACB6}" type="pres">
      <dgm:prSet presAssocID="{598DC14C-8213-477D-B9E4-38CD01C09239}" presName="line4" presStyleLbl="callout" presStyleIdx="6" presStyleCnt="10"/>
      <dgm:spPr/>
    </dgm:pt>
    <dgm:pt modelId="{56774A9E-3C25-4FAB-BB4C-2C9ED29DE3AB}" type="pres">
      <dgm:prSet presAssocID="{598DC14C-8213-477D-B9E4-38CD01C09239}" presName="d4" presStyleLbl="callout" presStyleIdx="7" presStyleCnt="10"/>
      <dgm:spPr/>
    </dgm:pt>
    <dgm:pt modelId="{D7D8B9A3-D3A6-45A3-8F92-D2A46B18E230}" type="pres">
      <dgm:prSet presAssocID="{0D2AE38E-D595-4BE5-A0A8-F3904AFB1FFE}" presName="circle5" presStyleLbl="lnNode1" presStyleIdx="4" presStyleCnt="5" custLinFactNeighborX="-505" custLinFactNeighborY="-2817"/>
      <dgm:spPr/>
    </dgm:pt>
    <dgm:pt modelId="{151DAC27-0725-4D9E-A859-F1ED20E1C95C}" type="pres">
      <dgm:prSet presAssocID="{0D2AE38E-D595-4BE5-A0A8-F3904AFB1FFE}" presName="text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B5F1DD9-AA7C-4DFA-9DA8-6FB505911A92}" type="pres">
      <dgm:prSet presAssocID="{0D2AE38E-D595-4BE5-A0A8-F3904AFB1FFE}" presName="line5" presStyleLbl="callout" presStyleIdx="8" presStyleCnt="10"/>
      <dgm:spPr/>
    </dgm:pt>
    <dgm:pt modelId="{ADE387D3-5CA0-4B7D-B008-7B2CD609B0D2}" type="pres">
      <dgm:prSet presAssocID="{0D2AE38E-D595-4BE5-A0A8-F3904AFB1FFE}" presName="d5" presStyleLbl="callout" presStyleIdx="9" presStyleCnt="10"/>
      <dgm:spPr/>
    </dgm:pt>
  </dgm:ptLst>
  <dgm:cxnLst>
    <dgm:cxn modelId="{C5816164-B23B-4443-A193-82E52BDAE5AE}" srcId="{ABA5C7FF-5DC2-4051-8C52-1C9854CD6AF0}" destId="{31FE8627-B8CE-43B6-8AD6-0171A3F4E385}" srcOrd="2" destOrd="0" parTransId="{C1F5AFA0-1CC3-4384-9AFA-1AAE5EB83F19}" sibTransId="{2E5D2658-722A-4CA5-B17C-966E6D36CFB3}"/>
    <dgm:cxn modelId="{E2AA3D64-4C6A-453E-BF65-97A310CD5000}" type="presOf" srcId="{3313D5F8-ACAF-413E-A837-337494DA2B62}" destId="{3B5A87C4-126F-4054-B2DF-B04BA19B6C51}" srcOrd="0" destOrd="0" presId="urn:microsoft.com/office/officeart/2005/8/layout/target1"/>
    <dgm:cxn modelId="{0CA3CA1F-AE62-4F2E-B038-7B08DB3BA850}" type="presOf" srcId="{ABA5C7FF-5DC2-4051-8C52-1C9854CD6AF0}" destId="{A2E8C8F8-1340-4CA2-BB15-8BAE4D1E8F33}" srcOrd="0" destOrd="0" presId="urn:microsoft.com/office/officeart/2005/8/layout/target1"/>
    <dgm:cxn modelId="{5E7C5B69-79C3-4C3A-B158-8B511846524D}" srcId="{ABA5C7FF-5DC2-4051-8C52-1C9854CD6AF0}" destId="{0D2AE38E-D595-4BE5-A0A8-F3904AFB1FFE}" srcOrd="4" destOrd="0" parTransId="{C52B80FA-BADA-478F-8574-DCD28043F2F6}" sibTransId="{42856439-14F8-48C8-A7DF-EC6AD3D6F22A}"/>
    <dgm:cxn modelId="{B40223E0-DE2E-4FB2-B1AE-A0EC5949C5FE}" type="presOf" srcId="{43C1BD1A-205B-4298-A07C-F2F4C4CE8A75}" destId="{CDAF8640-BA98-410E-8B23-271CB480F893}" srcOrd="0" destOrd="0" presId="urn:microsoft.com/office/officeart/2005/8/layout/target1"/>
    <dgm:cxn modelId="{24E19FF5-5668-4992-8914-A32EC687F9CE}" type="presOf" srcId="{31FE8627-B8CE-43B6-8AD6-0171A3F4E385}" destId="{1D0D51E0-84C8-4144-9581-740D64EB24DE}" srcOrd="0" destOrd="0" presId="urn:microsoft.com/office/officeart/2005/8/layout/target1"/>
    <dgm:cxn modelId="{D95B3E3C-9943-4E9D-BAE1-E030FDD1BA13}" srcId="{ABA5C7FF-5DC2-4051-8C52-1C9854CD6AF0}" destId="{43C1BD1A-205B-4298-A07C-F2F4C4CE8A75}" srcOrd="0" destOrd="0" parTransId="{62E5EA4D-A76E-41DF-BF22-BCBB54AB7AD6}" sibTransId="{C696CA14-05CF-49EE-90C6-8591E295B2B2}"/>
    <dgm:cxn modelId="{93B47721-BD1E-4012-A1ED-AA4900AA2847}" type="presOf" srcId="{0D2AE38E-D595-4BE5-A0A8-F3904AFB1FFE}" destId="{151DAC27-0725-4D9E-A859-F1ED20E1C95C}" srcOrd="0" destOrd="0" presId="urn:microsoft.com/office/officeart/2005/8/layout/target1"/>
    <dgm:cxn modelId="{FE705240-4991-4EAA-9EA6-4D10D2BFA3A3}" srcId="{ABA5C7FF-5DC2-4051-8C52-1C9854CD6AF0}" destId="{598DC14C-8213-477D-B9E4-38CD01C09239}" srcOrd="3" destOrd="0" parTransId="{B18ED6BB-2A71-4263-8D8D-25C4FDA752BE}" sibTransId="{20F1E08F-50C4-4136-A9AA-FBC57F24AB78}"/>
    <dgm:cxn modelId="{A263BB6C-26FB-41A0-9E11-5B02A54A2C2C}" srcId="{ABA5C7FF-5DC2-4051-8C52-1C9854CD6AF0}" destId="{3313D5F8-ACAF-413E-A837-337494DA2B62}" srcOrd="1" destOrd="0" parTransId="{A40A5D41-B24D-4BBE-AE5B-B9135EC6466D}" sibTransId="{075EB1B2-9D58-480D-B624-FBA30E3C272C}"/>
    <dgm:cxn modelId="{2CD0D676-9D2A-467B-BB1F-A5BD64AC8BBD}" type="presOf" srcId="{598DC14C-8213-477D-B9E4-38CD01C09239}" destId="{1482C963-1C8F-406F-88F7-D6474496F3B1}" srcOrd="0" destOrd="0" presId="urn:microsoft.com/office/officeart/2005/8/layout/target1"/>
    <dgm:cxn modelId="{818AC4A8-094F-4AF3-A4CE-F26371D6B6B6}" type="presParOf" srcId="{A2E8C8F8-1340-4CA2-BB15-8BAE4D1E8F33}" destId="{34FA79AE-1CBE-4ED3-AD77-FE5C3B20E958}" srcOrd="0" destOrd="0" presId="urn:microsoft.com/office/officeart/2005/8/layout/target1"/>
    <dgm:cxn modelId="{8B91D4C4-583B-41CA-84E2-C034E793DD4D}" type="presParOf" srcId="{A2E8C8F8-1340-4CA2-BB15-8BAE4D1E8F33}" destId="{CDAF8640-BA98-410E-8B23-271CB480F893}" srcOrd="1" destOrd="0" presId="urn:microsoft.com/office/officeart/2005/8/layout/target1"/>
    <dgm:cxn modelId="{2219833B-16EF-4F3A-B543-701257818E25}" type="presParOf" srcId="{A2E8C8F8-1340-4CA2-BB15-8BAE4D1E8F33}" destId="{25BF0092-2BDB-4DD1-95FD-25BE58DC59FF}" srcOrd="2" destOrd="0" presId="urn:microsoft.com/office/officeart/2005/8/layout/target1"/>
    <dgm:cxn modelId="{C8CCAA88-3850-4407-AC6F-4A29F4FDA9F8}" type="presParOf" srcId="{A2E8C8F8-1340-4CA2-BB15-8BAE4D1E8F33}" destId="{AED7B44C-2CFD-4390-99AC-48F5FCFA0E3D}" srcOrd="3" destOrd="0" presId="urn:microsoft.com/office/officeart/2005/8/layout/target1"/>
    <dgm:cxn modelId="{5146B123-5EAA-4A1D-A6D5-A81A309986EF}" type="presParOf" srcId="{A2E8C8F8-1340-4CA2-BB15-8BAE4D1E8F33}" destId="{84B573A9-42E2-4520-A4FF-FAFBF2541E8B}" srcOrd="4" destOrd="0" presId="urn:microsoft.com/office/officeart/2005/8/layout/target1"/>
    <dgm:cxn modelId="{BF677CE1-A37F-47E9-8282-0C5700648BD7}" type="presParOf" srcId="{A2E8C8F8-1340-4CA2-BB15-8BAE4D1E8F33}" destId="{3B5A87C4-126F-4054-B2DF-B04BA19B6C51}" srcOrd="5" destOrd="0" presId="urn:microsoft.com/office/officeart/2005/8/layout/target1"/>
    <dgm:cxn modelId="{53ED4676-7B0C-435C-9DF5-45A71A45758E}" type="presParOf" srcId="{A2E8C8F8-1340-4CA2-BB15-8BAE4D1E8F33}" destId="{23BBC57D-7FC5-44C5-9011-10F135F511EC}" srcOrd="6" destOrd="0" presId="urn:microsoft.com/office/officeart/2005/8/layout/target1"/>
    <dgm:cxn modelId="{17C2CBC8-8A7C-4FE7-99E8-B1DB5835F984}" type="presParOf" srcId="{A2E8C8F8-1340-4CA2-BB15-8BAE4D1E8F33}" destId="{372451CE-F715-4377-8BB6-7DCBB154C672}" srcOrd="7" destOrd="0" presId="urn:microsoft.com/office/officeart/2005/8/layout/target1"/>
    <dgm:cxn modelId="{CDF6599F-8B9E-4205-99E4-5B47ADA462A2}" type="presParOf" srcId="{A2E8C8F8-1340-4CA2-BB15-8BAE4D1E8F33}" destId="{FB057304-7541-429A-B8E7-CC3C4F9ED467}" srcOrd="8" destOrd="0" presId="urn:microsoft.com/office/officeart/2005/8/layout/target1"/>
    <dgm:cxn modelId="{540418A4-5CB1-4ACE-AD19-6C6D2A365C82}" type="presParOf" srcId="{A2E8C8F8-1340-4CA2-BB15-8BAE4D1E8F33}" destId="{1D0D51E0-84C8-4144-9581-740D64EB24DE}" srcOrd="9" destOrd="0" presId="urn:microsoft.com/office/officeart/2005/8/layout/target1"/>
    <dgm:cxn modelId="{26AA1D82-7991-4CE3-BFD8-6B8CA47A6C37}" type="presParOf" srcId="{A2E8C8F8-1340-4CA2-BB15-8BAE4D1E8F33}" destId="{61A8B240-34BF-4243-9BA9-2C7A5AC1CB52}" srcOrd="10" destOrd="0" presId="urn:microsoft.com/office/officeart/2005/8/layout/target1"/>
    <dgm:cxn modelId="{EAF1D306-12FE-4A18-915E-3B8CA65E9073}" type="presParOf" srcId="{A2E8C8F8-1340-4CA2-BB15-8BAE4D1E8F33}" destId="{5D359569-0117-4025-99F5-2E222D23524F}" srcOrd="11" destOrd="0" presId="urn:microsoft.com/office/officeart/2005/8/layout/target1"/>
    <dgm:cxn modelId="{AC1BEFC4-331E-46F2-97BE-C83598B84988}" type="presParOf" srcId="{A2E8C8F8-1340-4CA2-BB15-8BAE4D1E8F33}" destId="{3FE3B2FE-9B74-45F2-A3B4-9480FDD8556D}" srcOrd="12" destOrd="0" presId="urn:microsoft.com/office/officeart/2005/8/layout/target1"/>
    <dgm:cxn modelId="{E5065D3B-56EB-447B-96EE-42E3A39E769E}" type="presParOf" srcId="{A2E8C8F8-1340-4CA2-BB15-8BAE4D1E8F33}" destId="{1482C963-1C8F-406F-88F7-D6474496F3B1}" srcOrd="13" destOrd="0" presId="urn:microsoft.com/office/officeart/2005/8/layout/target1"/>
    <dgm:cxn modelId="{A5B3C7DF-0E65-4DC4-89D1-FD68A7B72A59}" type="presParOf" srcId="{A2E8C8F8-1340-4CA2-BB15-8BAE4D1E8F33}" destId="{85AAE2E2-B4E6-4D29-841A-52B2B682ACB6}" srcOrd="14" destOrd="0" presId="urn:microsoft.com/office/officeart/2005/8/layout/target1"/>
    <dgm:cxn modelId="{53E9E315-11CC-431B-A398-5BC0D32FF638}" type="presParOf" srcId="{A2E8C8F8-1340-4CA2-BB15-8BAE4D1E8F33}" destId="{56774A9E-3C25-4FAB-BB4C-2C9ED29DE3AB}" srcOrd="15" destOrd="0" presId="urn:microsoft.com/office/officeart/2005/8/layout/target1"/>
    <dgm:cxn modelId="{8FA04868-9ED3-43D7-9008-D272D4D96A9E}" type="presParOf" srcId="{A2E8C8F8-1340-4CA2-BB15-8BAE4D1E8F33}" destId="{D7D8B9A3-D3A6-45A3-8F92-D2A46B18E230}" srcOrd="16" destOrd="0" presId="urn:microsoft.com/office/officeart/2005/8/layout/target1"/>
    <dgm:cxn modelId="{6F291EB1-284E-4960-91CF-26D16EDFCD84}" type="presParOf" srcId="{A2E8C8F8-1340-4CA2-BB15-8BAE4D1E8F33}" destId="{151DAC27-0725-4D9E-A859-F1ED20E1C95C}" srcOrd="17" destOrd="0" presId="urn:microsoft.com/office/officeart/2005/8/layout/target1"/>
    <dgm:cxn modelId="{CFF13EF2-2329-4E2E-97AC-83034B78B86C}" type="presParOf" srcId="{A2E8C8F8-1340-4CA2-BB15-8BAE4D1E8F33}" destId="{CB5F1DD9-AA7C-4DFA-9DA8-6FB505911A92}" srcOrd="18" destOrd="0" presId="urn:microsoft.com/office/officeart/2005/8/layout/target1"/>
    <dgm:cxn modelId="{DFC28F61-02F3-4F1A-9211-8781937864D4}" type="presParOf" srcId="{A2E8C8F8-1340-4CA2-BB15-8BAE4D1E8F33}" destId="{ADE387D3-5CA0-4B7D-B008-7B2CD609B0D2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A45E375-0A18-4A40-8C02-D592FDA07A05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13B134A8-C531-476C-AFB7-7286C9B14BC8}">
      <dgm:prSet custT="1"/>
      <dgm:spPr/>
      <dgm:t>
        <a:bodyPr/>
        <a:lstStyle/>
        <a:p>
          <a:pPr rtl="0"/>
          <a:r>
            <a:rPr lang="hr-HR" sz="3600" b="0" baseline="0" dirty="0" smtClean="0">
              <a:latin typeface="+mj-lt"/>
              <a:cs typeface="Times New Roman" pitchFamily="18" charset="0"/>
            </a:rPr>
            <a:t>Motivatori kontrole ljutnje </a:t>
          </a:r>
          <a:endParaRPr lang="hr-HR" sz="3600" dirty="0">
            <a:latin typeface="+mj-lt"/>
            <a:cs typeface="Times New Roman" pitchFamily="18" charset="0"/>
          </a:endParaRPr>
        </a:p>
      </dgm:t>
    </dgm:pt>
    <dgm:pt modelId="{2800189E-342D-43D5-8064-00439CE8BE91}" type="parTrans" cxnId="{5C9D6B78-ADAC-482F-8B37-40AA785E8F22}">
      <dgm:prSet/>
      <dgm:spPr/>
      <dgm:t>
        <a:bodyPr/>
        <a:lstStyle/>
        <a:p>
          <a:endParaRPr lang="hr-HR" sz="3600">
            <a:latin typeface="+mj-lt"/>
          </a:endParaRPr>
        </a:p>
      </dgm:t>
    </dgm:pt>
    <dgm:pt modelId="{6F04010C-F9B1-42EB-AFC5-640381461310}" type="sibTrans" cxnId="{5C9D6B78-ADAC-482F-8B37-40AA785E8F22}">
      <dgm:prSet/>
      <dgm:spPr/>
      <dgm:t>
        <a:bodyPr/>
        <a:lstStyle/>
        <a:p>
          <a:endParaRPr lang="hr-HR" sz="3600">
            <a:latin typeface="+mj-lt"/>
          </a:endParaRPr>
        </a:p>
      </dgm:t>
    </dgm:pt>
    <dgm:pt modelId="{87D1B303-37C4-4DD1-A010-A5D89F52281A}" type="pres">
      <dgm:prSet presAssocID="{AA45E375-0A18-4A40-8C02-D592FDA07A0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972B26D1-7B3F-47F8-988E-2ACD31758F21}" type="pres">
      <dgm:prSet presAssocID="{13B134A8-C531-476C-AFB7-7286C9B14BC8}" presName="thickLine" presStyleLbl="alignNode1" presStyleIdx="0" presStyleCnt="1"/>
      <dgm:spPr/>
    </dgm:pt>
    <dgm:pt modelId="{ABBD6ECD-86F8-470E-AAB7-6EC67C98AAAE}" type="pres">
      <dgm:prSet presAssocID="{13B134A8-C531-476C-AFB7-7286C9B14BC8}" presName="horz1" presStyleCnt="0"/>
      <dgm:spPr/>
    </dgm:pt>
    <dgm:pt modelId="{3C13729A-4E1F-4788-AAD7-FC85681FE524}" type="pres">
      <dgm:prSet presAssocID="{13B134A8-C531-476C-AFB7-7286C9B14BC8}" presName="tx1" presStyleLbl="revTx" presStyleIdx="0" presStyleCnt="1"/>
      <dgm:spPr/>
      <dgm:t>
        <a:bodyPr/>
        <a:lstStyle/>
        <a:p>
          <a:endParaRPr lang="hr-HR"/>
        </a:p>
      </dgm:t>
    </dgm:pt>
    <dgm:pt modelId="{BA1C635B-A8C4-40BF-B23B-C93A71D9B020}" type="pres">
      <dgm:prSet presAssocID="{13B134A8-C531-476C-AFB7-7286C9B14BC8}" presName="vert1" presStyleCnt="0"/>
      <dgm:spPr/>
    </dgm:pt>
  </dgm:ptLst>
  <dgm:cxnLst>
    <dgm:cxn modelId="{5C9D6B78-ADAC-482F-8B37-40AA785E8F22}" srcId="{AA45E375-0A18-4A40-8C02-D592FDA07A05}" destId="{13B134A8-C531-476C-AFB7-7286C9B14BC8}" srcOrd="0" destOrd="0" parTransId="{2800189E-342D-43D5-8064-00439CE8BE91}" sibTransId="{6F04010C-F9B1-42EB-AFC5-640381461310}"/>
    <dgm:cxn modelId="{7ED52883-A73A-45F7-A694-B5EC44255D7B}" type="presOf" srcId="{13B134A8-C531-476C-AFB7-7286C9B14BC8}" destId="{3C13729A-4E1F-4788-AAD7-FC85681FE524}" srcOrd="0" destOrd="0" presId="urn:microsoft.com/office/officeart/2008/layout/LinedList"/>
    <dgm:cxn modelId="{31F4F975-CC1E-4D8A-9D2C-0F26418CDA1B}" type="presOf" srcId="{AA45E375-0A18-4A40-8C02-D592FDA07A05}" destId="{87D1B303-37C4-4DD1-A010-A5D89F52281A}" srcOrd="0" destOrd="0" presId="urn:microsoft.com/office/officeart/2008/layout/LinedList"/>
    <dgm:cxn modelId="{FEA9DC42-D90B-4042-B685-F69127EC6BC3}" type="presParOf" srcId="{87D1B303-37C4-4DD1-A010-A5D89F52281A}" destId="{972B26D1-7B3F-47F8-988E-2ACD31758F21}" srcOrd="0" destOrd="0" presId="urn:microsoft.com/office/officeart/2008/layout/LinedList"/>
    <dgm:cxn modelId="{6FC9C9A0-A832-418C-B9A6-F76D75C60DC6}" type="presParOf" srcId="{87D1B303-37C4-4DD1-A010-A5D89F52281A}" destId="{ABBD6ECD-86F8-470E-AAB7-6EC67C98AAAE}" srcOrd="1" destOrd="0" presId="urn:microsoft.com/office/officeart/2008/layout/LinedList"/>
    <dgm:cxn modelId="{E1D1E83F-6CAD-4FAE-AEB9-5064B2EAAD28}" type="presParOf" srcId="{ABBD6ECD-86F8-470E-AAB7-6EC67C98AAAE}" destId="{3C13729A-4E1F-4788-AAD7-FC85681FE524}" srcOrd="0" destOrd="0" presId="urn:microsoft.com/office/officeart/2008/layout/LinedList"/>
    <dgm:cxn modelId="{290636A4-5F9E-4A2D-A74B-A9AF091B5C1E}" type="presParOf" srcId="{ABBD6ECD-86F8-470E-AAB7-6EC67C98AAAE}" destId="{BA1C635B-A8C4-40BF-B23B-C93A71D9B02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67AFB9B-A5D3-4BC6-B713-1C5CE9B132DC}" type="doc">
      <dgm:prSet loTypeId="urn:microsoft.com/office/officeart/2008/layout/LinedList" loCatId="list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DCDE7945-B5D5-474D-AA8F-204149508CAB}">
      <dgm:prSet custT="1"/>
      <dgm:spPr/>
      <dgm:t>
        <a:bodyPr/>
        <a:lstStyle/>
        <a:p>
          <a:pPr algn="ctr" rtl="0">
            <a:lnSpc>
              <a:spcPct val="150000"/>
            </a:lnSpc>
          </a:pPr>
          <a:r>
            <a:rPr lang="hr-HR" sz="2700" dirty="0" smtClean="0">
              <a:latin typeface="+mn-lt"/>
              <a:cs typeface="Times New Roman" pitchFamily="18" charset="0"/>
            </a:rPr>
            <a:t>Zdravstveni problemi</a:t>
          </a:r>
          <a:endParaRPr lang="hr-HR" sz="2700" dirty="0">
            <a:latin typeface="+mn-lt"/>
            <a:cs typeface="Times New Roman" pitchFamily="18" charset="0"/>
          </a:endParaRPr>
        </a:p>
      </dgm:t>
    </dgm:pt>
    <dgm:pt modelId="{6580690D-363E-4880-81DA-8BBE7003D328}" type="parTrans" cxnId="{62E3228A-3202-4346-9114-B92DEDC964AD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CDC4043C-6C7B-4FC4-80A5-7D943BCA2C10}" type="sibTrans" cxnId="{62E3228A-3202-4346-9114-B92DEDC964AD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CC254333-3770-4956-867A-4A6C2217A2F7}">
      <dgm:prSet custT="1"/>
      <dgm:spPr/>
      <dgm:t>
        <a:bodyPr/>
        <a:lstStyle/>
        <a:p>
          <a:pPr algn="ctr" rtl="0">
            <a:lnSpc>
              <a:spcPct val="150000"/>
            </a:lnSpc>
          </a:pPr>
          <a:r>
            <a:rPr lang="hr-HR" sz="2700" dirty="0" smtClean="0">
              <a:latin typeface="+mn-lt"/>
            </a:rPr>
            <a:t>Posljedice</a:t>
          </a:r>
          <a:endParaRPr lang="hr-HR" sz="2700" dirty="0">
            <a:latin typeface="+mn-lt"/>
          </a:endParaRPr>
        </a:p>
      </dgm:t>
    </dgm:pt>
    <dgm:pt modelId="{1B9803E8-1F4B-44A8-88D8-58AEFAC9C57A}" type="parTrans" cxnId="{4438C83A-E7D9-40C2-ADEC-49DF7EFB1400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66F6E432-4FBC-4059-B3CE-BFEC6C7D19B9}" type="sibTrans" cxnId="{4438C83A-E7D9-40C2-ADEC-49DF7EFB1400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015DCFBD-BC31-4EBC-84FF-AAF4D93B05DC}">
      <dgm:prSet custT="1"/>
      <dgm:spPr/>
      <dgm:t>
        <a:bodyPr/>
        <a:lstStyle/>
        <a:p>
          <a:pPr algn="ctr" rtl="0">
            <a:lnSpc>
              <a:spcPct val="150000"/>
            </a:lnSpc>
          </a:pPr>
          <a:r>
            <a:rPr lang="hr-HR" sz="2700" dirty="0" smtClean="0">
              <a:latin typeface="+mn-lt"/>
            </a:rPr>
            <a:t>Subjektivna nelagoda </a:t>
          </a:r>
          <a:endParaRPr lang="hr-HR" sz="2700" dirty="0">
            <a:latin typeface="+mn-lt"/>
          </a:endParaRPr>
        </a:p>
      </dgm:t>
    </dgm:pt>
    <dgm:pt modelId="{9236C01B-ED47-49C6-94C1-671F2EF69235}" type="parTrans" cxnId="{E0FCA14E-A942-441E-9EDE-9C6EAE8335C6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E8391857-3A65-48AE-8E79-12C2DBFACA8D}" type="sibTrans" cxnId="{E0FCA14E-A942-441E-9EDE-9C6EAE8335C6}">
      <dgm:prSet/>
      <dgm:spPr/>
      <dgm:t>
        <a:bodyPr/>
        <a:lstStyle/>
        <a:p>
          <a:pPr algn="ctr"/>
          <a:endParaRPr lang="hr-HR" sz="2700">
            <a:latin typeface="+mn-lt"/>
          </a:endParaRPr>
        </a:p>
      </dgm:t>
    </dgm:pt>
    <dgm:pt modelId="{AEBC4540-7B75-4D4B-A013-893C805CAB82}" type="pres">
      <dgm:prSet presAssocID="{967AFB9B-A5D3-4BC6-B713-1C5CE9B132D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382902B1-EEF7-4580-8F66-C014FC9219AA}" type="pres">
      <dgm:prSet presAssocID="{DCDE7945-B5D5-474D-AA8F-204149508CAB}" presName="thickLine" presStyleLbl="alignNode1" presStyleIdx="0" presStyleCnt="3"/>
      <dgm:spPr/>
      <dgm:t>
        <a:bodyPr/>
        <a:lstStyle/>
        <a:p>
          <a:endParaRPr lang="hr-HR"/>
        </a:p>
      </dgm:t>
    </dgm:pt>
    <dgm:pt modelId="{1B77A13B-E17D-4E1E-ABC4-FA02B69ACF46}" type="pres">
      <dgm:prSet presAssocID="{DCDE7945-B5D5-474D-AA8F-204149508CAB}" presName="horz1" presStyleCnt="0"/>
      <dgm:spPr/>
      <dgm:t>
        <a:bodyPr/>
        <a:lstStyle/>
        <a:p>
          <a:endParaRPr lang="hr-HR"/>
        </a:p>
      </dgm:t>
    </dgm:pt>
    <dgm:pt modelId="{DE604A90-22DB-4C4C-B262-4F0DCFD29845}" type="pres">
      <dgm:prSet presAssocID="{DCDE7945-B5D5-474D-AA8F-204149508CAB}" presName="tx1" presStyleLbl="revTx" presStyleIdx="0" presStyleCnt="3"/>
      <dgm:spPr/>
      <dgm:t>
        <a:bodyPr/>
        <a:lstStyle/>
        <a:p>
          <a:endParaRPr lang="hr-HR"/>
        </a:p>
      </dgm:t>
    </dgm:pt>
    <dgm:pt modelId="{04F0D996-B919-4F7A-9DE5-5243437A9E7A}" type="pres">
      <dgm:prSet presAssocID="{DCDE7945-B5D5-474D-AA8F-204149508CAB}" presName="vert1" presStyleCnt="0"/>
      <dgm:spPr/>
      <dgm:t>
        <a:bodyPr/>
        <a:lstStyle/>
        <a:p>
          <a:endParaRPr lang="hr-HR"/>
        </a:p>
      </dgm:t>
    </dgm:pt>
    <dgm:pt modelId="{87E953F5-84B0-4953-ACC2-78F424BEA675}" type="pres">
      <dgm:prSet presAssocID="{CC254333-3770-4956-867A-4A6C2217A2F7}" presName="thickLine" presStyleLbl="alignNode1" presStyleIdx="1" presStyleCnt="3"/>
      <dgm:spPr/>
      <dgm:t>
        <a:bodyPr/>
        <a:lstStyle/>
        <a:p>
          <a:endParaRPr lang="hr-HR"/>
        </a:p>
      </dgm:t>
    </dgm:pt>
    <dgm:pt modelId="{680C23EE-EDBD-43E0-96F6-63C6A8A44658}" type="pres">
      <dgm:prSet presAssocID="{CC254333-3770-4956-867A-4A6C2217A2F7}" presName="horz1" presStyleCnt="0"/>
      <dgm:spPr/>
      <dgm:t>
        <a:bodyPr/>
        <a:lstStyle/>
        <a:p>
          <a:endParaRPr lang="hr-HR"/>
        </a:p>
      </dgm:t>
    </dgm:pt>
    <dgm:pt modelId="{08D76BF9-2191-4E07-808D-0504F2FE42D2}" type="pres">
      <dgm:prSet presAssocID="{CC254333-3770-4956-867A-4A6C2217A2F7}" presName="tx1" presStyleLbl="revTx" presStyleIdx="1" presStyleCnt="3"/>
      <dgm:spPr/>
      <dgm:t>
        <a:bodyPr/>
        <a:lstStyle/>
        <a:p>
          <a:endParaRPr lang="hr-HR"/>
        </a:p>
      </dgm:t>
    </dgm:pt>
    <dgm:pt modelId="{B8B4BB03-A543-441F-AA5B-AFA48289B48B}" type="pres">
      <dgm:prSet presAssocID="{CC254333-3770-4956-867A-4A6C2217A2F7}" presName="vert1" presStyleCnt="0"/>
      <dgm:spPr/>
      <dgm:t>
        <a:bodyPr/>
        <a:lstStyle/>
        <a:p>
          <a:endParaRPr lang="hr-HR"/>
        </a:p>
      </dgm:t>
    </dgm:pt>
    <dgm:pt modelId="{85FC85E4-7A10-4963-B8A9-F78B3904271B}" type="pres">
      <dgm:prSet presAssocID="{015DCFBD-BC31-4EBC-84FF-AAF4D93B05DC}" presName="thickLine" presStyleLbl="alignNode1" presStyleIdx="2" presStyleCnt="3"/>
      <dgm:spPr/>
      <dgm:t>
        <a:bodyPr/>
        <a:lstStyle/>
        <a:p>
          <a:endParaRPr lang="hr-HR"/>
        </a:p>
      </dgm:t>
    </dgm:pt>
    <dgm:pt modelId="{54797DE8-BDDC-4A69-BC3F-F4A750478E74}" type="pres">
      <dgm:prSet presAssocID="{015DCFBD-BC31-4EBC-84FF-AAF4D93B05DC}" presName="horz1" presStyleCnt="0"/>
      <dgm:spPr/>
      <dgm:t>
        <a:bodyPr/>
        <a:lstStyle/>
        <a:p>
          <a:endParaRPr lang="hr-HR"/>
        </a:p>
      </dgm:t>
    </dgm:pt>
    <dgm:pt modelId="{F6B56A4A-BDA2-4FDA-B090-A16643B65025}" type="pres">
      <dgm:prSet presAssocID="{015DCFBD-BC31-4EBC-84FF-AAF4D93B05DC}" presName="tx1" presStyleLbl="revTx" presStyleIdx="2" presStyleCnt="3"/>
      <dgm:spPr/>
      <dgm:t>
        <a:bodyPr/>
        <a:lstStyle/>
        <a:p>
          <a:endParaRPr lang="hr-HR"/>
        </a:p>
      </dgm:t>
    </dgm:pt>
    <dgm:pt modelId="{B4920804-776C-410A-83DC-2E1EE119D207}" type="pres">
      <dgm:prSet presAssocID="{015DCFBD-BC31-4EBC-84FF-AAF4D93B05DC}" presName="vert1" presStyleCnt="0"/>
      <dgm:spPr/>
      <dgm:t>
        <a:bodyPr/>
        <a:lstStyle/>
        <a:p>
          <a:endParaRPr lang="hr-HR"/>
        </a:p>
      </dgm:t>
    </dgm:pt>
  </dgm:ptLst>
  <dgm:cxnLst>
    <dgm:cxn modelId="{E0FCA14E-A942-441E-9EDE-9C6EAE8335C6}" srcId="{967AFB9B-A5D3-4BC6-B713-1C5CE9B132DC}" destId="{015DCFBD-BC31-4EBC-84FF-AAF4D93B05DC}" srcOrd="2" destOrd="0" parTransId="{9236C01B-ED47-49C6-94C1-671F2EF69235}" sibTransId="{E8391857-3A65-48AE-8E79-12C2DBFACA8D}"/>
    <dgm:cxn modelId="{57CE8F27-C1A9-4DC5-80CD-679FBAA026DE}" type="presOf" srcId="{DCDE7945-B5D5-474D-AA8F-204149508CAB}" destId="{DE604A90-22DB-4C4C-B262-4F0DCFD29845}" srcOrd="0" destOrd="0" presId="urn:microsoft.com/office/officeart/2008/layout/LinedList"/>
    <dgm:cxn modelId="{0E7C5409-F1C9-42B6-97F9-483D72D6D615}" type="presOf" srcId="{CC254333-3770-4956-867A-4A6C2217A2F7}" destId="{08D76BF9-2191-4E07-808D-0504F2FE42D2}" srcOrd="0" destOrd="0" presId="urn:microsoft.com/office/officeart/2008/layout/LinedList"/>
    <dgm:cxn modelId="{DBBF2225-B457-431A-B6B4-B170E951C274}" type="presOf" srcId="{967AFB9B-A5D3-4BC6-B713-1C5CE9B132DC}" destId="{AEBC4540-7B75-4D4B-A013-893C805CAB82}" srcOrd="0" destOrd="0" presId="urn:microsoft.com/office/officeart/2008/layout/LinedList"/>
    <dgm:cxn modelId="{96CCCDA6-4E05-45FD-B68D-1593F8A6EDD8}" type="presOf" srcId="{015DCFBD-BC31-4EBC-84FF-AAF4D93B05DC}" destId="{F6B56A4A-BDA2-4FDA-B090-A16643B65025}" srcOrd="0" destOrd="0" presId="urn:microsoft.com/office/officeart/2008/layout/LinedList"/>
    <dgm:cxn modelId="{62E3228A-3202-4346-9114-B92DEDC964AD}" srcId="{967AFB9B-A5D3-4BC6-B713-1C5CE9B132DC}" destId="{DCDE7945-B5D5-474D-AA8F-204149508CAB}" srcOrd="0" destOrd="0" parTransId="{6580690D-363E-4880-81DA-8BBE7003D328}" sibTransId="{CDC4043C-6C7B-4FC4-80A5-7D943BCA2C10}"/>
    <dgm:cxn modelId="{4438C83A-E7D9-40C2-ADEC-49DF7EFB1400}" srcId="{967AFB9B-A5D3-4BC6-B713-1C5CE9B132DC}" destId="{CC254333-3770-4956-867A-4A6C2217A2F7}" srcOrd="1" destOrd="0" parTransId="{1B9803E8-1F4B-44A8-88D8-58AEFAC9C57A}" sibTransId="{66F6E432-4FBC-4059-B3CE-BFEC6C7D19B9}"/>
    <dgm:cxn modelId="{3286850B-E98D-4713-8714-F6CE273EC381}" type="presParOf" srcId="{AEBC4540-7B75-4D4B-A013-893C805CAB82}" destId="{382902B1-EEF7-4580-8F66-C014FC9219AA}" srcOrd="0" destOrd="0" presId="urn:microsoft.com/office/officeart/2008/layout/LinedList"/>
    <dgm:cxn modelId="{7FD02654-C6BD-438E-866D-E965381D06E8}" type="presParOf" srcId="{AEBC4540-7B75-4D4B-A013-893C805CAB82}" destId="{1B77A13B-E17D-4E1E-ABC4-FA02B69ACF46}" srcOrd="1" destOrd="0" presId="urn:microsoft.com/office/officeart/2008/layout/LinedList"/>
    <dgm:cxn modelId="{95EB3933-A27D-46A9-A66C-BE3286A25F51}" type="presParOf" srcId="{1B77A13B-E17D-4E1E-ABC4-FA02B69ACF46}" destId="{DE604A90-22DB-4C4C-B262-4F0DCFD29845}" srcOrd="0" destOrd="0" presId="urn:microsoft.com/office/officeart/2008/layout/LinedList"/>
    <dgm:cxn modelId="{5F9D6837-D3FE-4BB1-8855-3FB86C15A323}" type="presParOf" srcId="{1B77A13B-E17D-4E1E-ABC4-FA02B69ACF46}" destId="{04F0D996-B919-4F7A-9DE5-5243437A9E7A}" srcOrd="1" destOrd="0" presId="urn:microsoft.com/office/officeart/2008/layout/LinedList"/>
    <dgm:cxn modelId="{35917248-E0C5-4D0A-8C52-882042465CB6}" type="presParOf" srcId="{AEBC4540-7B75-4D4B-A013-893C805CAB82}" destId="{87E953F5-84B0-4953-ACC2-78F424BEA675}" srcOrd="2" destOrd="0" presId="urn:microsoft.com/office/officeart/2008/layout/LinedList"/>
    <dgm:cxn modelId="{34231C81-AA31-4B11-BDA4-CF47581FD52B}" type="presParOf" srcId="{AEBC4540-7B75-4D4B-A013-893C805CAB82}" destId="{680C23EE-EDBD-43E0-96F6-63C6A8A44658}" srcOrd="3" destOrd="0" presId="urn:microsoft.com/office/officeart/2008/layout/LinedList"/>
    <dgm:cxn modelId="{93ECE5C3-D943-48DA-B779-7EE2AE10458C}" type="presParOf" srcId="{680C23EE-EDBD-43E0-96F6-63C6A8A44658}" destId="{08D76BF9-2191-4E07-808D-0504F2FE42D2}" srcOrd="0" destOrd="0" presId="urn:microsoft.com/office/officeart/2008/layout/LinedList"/>
    <dgm:cxn modelId="{14EF754C-4C7C-4519-84D5-40235E5C5454}" type="presParOf" srcId="{680C23EE-EDBD-43E0-96F6-63C6A8A44658}" destId="{B8B4BB03-A543-441F-AA5B-AFA48289B48B}" srcOrd="1" destOrd="0" presId="urn:microsoft.com/office/officeart/2008/layout/LinedList"/>
    <dgm:cxn modelId="{1D2B32FD-CCA5-41B5-AE23-2B807F6B2AE1}" type="presParOf" srcId="{AEBC4540-7B75-4D4B-A013-893C805CAB82}" destId="{85FC85E4-7A10-4963-B8A9-F78B3904271B}" srcOrd="4" destOrd="0" presId="urn:microsoft.com/office/officeart/2008/layout/LinedList"/>
    <dgm:cxn modelId="{06003C80-5194-465E-86B6-44EB728B8FFB}" type="presParOf" srcId="{AEBC4540-7B75-4D4B-A013-893C805CAB82}" destId="{54797DE8-BDDC-4A69-BC3F-F4A750478E74}" srcOrd="5" destOrd="0" presId="urn:microsoft.com/office/officeart/2008/layout/LinedList"/>
    <dgm:cxn modelId="{6C214358-66A6-41CF-8595-C86A96C362EF}" type="presParOf" srcId="{54797DE8-BDDC-4A69-BC3F-F4A750478E74}" destId="{F6B56A4A-BDA2-4FDA-B090-A16643B65025}" srcOrd="0" destOrd="0" presId="urn:microsoft.com/office/officeart/2008/layout/LinedList"/>
    <dgm:cxn modelId="{24A87B3D-2899-4C85-81B4-5D895C44A476}" type="presParOf" srcId="{54797DE8-BDDC-4A69-BC3F-F4A750478E74}" destId="{B4920804-776C-410A-83DC-2E1EE119D2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AD6C357-1993-4BFD-838B-34673DD8C87D}" type="doc">
      <dgm:prSet loTypeId="urn:microsoft.com/office/officeart/2008/layout/LinedLis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AB23582-9E5C-4504-B617-395F3B40725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2. Eliminiranje ili modificiranje onoga što pojačava ljutnju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463C587C-0C84-407B-9B05-40A854457A77}" type="parTrans" cxnId="{560DCA2C-A759-4596-AB67-2EBB38603457}">
      <dgm:prSet/>
      <dgm:spPr/>
      <dgm:t>
        <a:bodyPr/>
        <a:lstStyle/>
        <a:p>
          <a:endParaRPr lang="hr-HR"/>
        </a:p>
      </dgm:t>
    </dgm:pt>
    <dgm:pt modelId="{A5D26EE6-D115-4B91-B8A5-3D8DEC5D4989}" type="sibTrans" cxnId="{560DCA2C-A759-4596-AB67-2EBB38603457}">
      <dgm:prSet/>
      <dgm:spPr/>
      <dgm:t>
        <a:bodyPr/>
        <a:lstStyle/>
        <a:p>
          <a:endParaRPr lang="hr-HR"/>
        </a:p>
      </dgm:t>
    </dgm:pt>
    <dgm:pt modelId="{7BCEB3BF-B8A5-4D5C-B188-15515C2800D2}" type="pres">
      <dgm:prSet presAssocID="{6AD6C357-1993-4BFD-838B-34673DD8C87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A6A51E3-1D49-4710-BEE3-A3639832C956}" type="pres">
      <dgm:prSet presAssocID="{BAB23582-9E5C-4504-B617-395F3B40725C}" presName="thickLine" presStyleLbl="alignNode1" presStyleIdx="0" presStyleCnt="1"/>
      <dgm:spPr/>
      <dgm:t>
        <a:bodyPr/>
        <a:lstStyle/>
        <a:p>
          <a:endParaRPr lang="hr-HR"/>
        </a:p>
      </dgm:t>
    </dgm:pt>
    <dgm:pt modelId="{37C6EDC8-FC6E-497B-A1AC-F55360725D45}" type="pres">
      <dgm:prSet presAssocID="{BAB23582-9E5C-4504-B617-395F3B40725C}" presName="horz1" presStyleCnt="0"/>
      <dgm:spPr/>
      <dgm:t>
        <a:bodyPr/>
        <a:lstStyle/>
        <a:p>
          <a:endParaRPr lang="hr-HR"/>
        </a:p>
      </dgm:t>
    </dgm:pt>
    <dgm:pt modelId="{3BF57CFF-80D4-46BD-A2AF-5A0F52FBF603}" type="pres">
      <dgm:prSet presAssocID="{BAB23582-9E5C-4504-B617-395F3B40725C}" presName="tx1" presStyleLbl="revTx" presStyleIdx="0" presStyleCnt="1"/>
      <dgm:spPr/>
      <dgm:t>
        <a:bodyPr/>
        <a:lstStyle/>
        <a:p>
          <a:endParaRPr lang="hr-HR"/>
        </a:p>
      </dgm:t>
    </dgm:pt>
    <dgm:pt modelId="{2432D08A-6038-4DD0-8CFE-4CDE0D972B7F}" type="pres">
      <dgm:prSet presAssocID="{BAB23582-9E5C-4504-B617-395F3B40725C}" presName="vert1" presStyleCnt="0"/>
      <dgm:spPr/>
      <dgm:t>
        <a:bodyPr/>
        <a:lstStyle/>
        <a:p>
          <a:endParaRPr lang="hr-HR"/>
        </a:p>
      </dgm:t>
    </dgm:pt>
  </dgm:ptLst>
  <dgm:cxnLst>
    <dgm:cxn modelId="{E6353E1B-C335-4C5E-86FF-E3166EE70765}" type="presOf" srcId="{BAB23582-9E5C-4504-B617-395F3B40725C}" destId="{3BF57CFF-80D4-46BD-A2AF-5A0F52FBF603}" srcOrd="0" destOrd="0" presId="urn:microsoft.com/office/officeart/2008/layout/LinedList"/>
    <dgm:cxn modelId="{02D5014B-C575-46B7-9BF3-80ED6B2C884E}" type="presOf" srcId="{6AD6C357-1993-4BFD-838B-34673DD8C87D}" destId="{7BCEB3BF-B8A5-4D5C-B188-15515C2800D2}" srcOrd="0" destOrd="0" presId="urn:microsoft.com/office/officeart/2008/layout/LinedList"/>
    <dgm:cxn modelId="{560DCA2C-A759-4596-AB67-2EBB38603457}" srcId="{6AD6C357-1993-4BFD-838B-34673DD8C87D}" destId="{BAB23582-9E5C-4504-B617-395F3B40725C}" srcOrd="0" destOrd="0" parTransId="{463C587C-0C84-407B-9B05-40A854457A77}" sibTransId="{A5D26EE6-D115-4B91-B8A5-3D8DEC5D4989}"/>
    <dgm:cxn modelId="{A631C99A-F536-4FC7-BFF0-92D36F5BC278}" type="presParOf" srcId="{7BCEB3BF-B8A5-4D5C-B188-15515C2800D2}" destId="{5A6A51E3-1D49-4710-BEE3-A3639832C956}" srcOrd="0" destOrd="0" presId="urn:microsoft.com/office/officeart/2008/layout/LinedList"/>
    <dgm:cxn modelId="{8AA88B9E-9F63-47A9-94DD-2CB3396F134B}" type="presParOf" srcId="{7BCEB3BF-B8A5-4D5C-B188-15515C2800D2}" destId="{37C6EDC8-FC6E-497B-A1AC-F55360725D45}" srcOrd="1" destOrd="0" presId="urn:microsoft.com/office/officeart/2008/layout/LinedList"/>
    <dgm:cxn modelId="{5BC24A53-74D1-450C-A6BC-0DD2651894B6}" type="presParOf" srcId="{37C6EDC8-FC6E-497B-A1AC-F55360725D45}" destId="{3BF57CFF-80D4-46BD-A2AF-5A0F52FBF603}" srcOrd="0" destOrd="0" presId="urn:microsoft.com/office/officeart/2008/layout/LinedList"/>
    <dgm:cxn modelId="{F63BA63C-E04A-4CB4-8B62-875EE61B8FB3}" type="presParOf" srcId="{37C6EDC8-FC6E-497B-A1AC-F55360725D45}" destId="{2432D08A-6038-4DD0-8CFE-4CDE0D972B7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FD394E-0932-4DE9-81F0-0AE1116AB579}" type="doc">
      <dgm:prSet loTypeId="urn:microsoft.com/office/officeart/2008/layout/VerticalCircleList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8A1258FF-3728-487A-941A-8106F28DDEF2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Ljutnja automatski vodi agresivnosti.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1FDA3F3B-3FE3-47DC-A968-7D3A385CC67C}" type="parTrans" cxnId="{27355464-BD4D-4A3C-A4D4-7513FC6838B6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solidFill>
              <a:schemeClr val="tx1"/>
            </a:solidFill>
            <a:latin typeface="+mj-lt"/>
            <a:cs typeface="Times New Roman" pitchFamily="18" charset="0"/>
          </a:endParaRPr>
        </a:p>
      </dgm:t>
    </dgm:pt>
    <dgm:pt modelId="{9A956B6E-A6E7-47DC-9EBF-0F28BA8C5DF4}" type="sibTrans" cxnId="{27355464-BD4D-4A3C-A4D4-7513FC6838B6}">
      <dgm:prSet custT="1"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C1B59277-51AB-4D8B-AF9D-8BF0B5C6284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Ljudi moraju biti agresivni kako bi dobili što žele.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25BFCE6A-F87C-41BB-87BD-14417C4C50E9}" type="parTrans" cxnId="{1069482D-1F30-4598-82F5-CF4D06AFA748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solidFill>
              <a:schemeClr val="tx1"/>
            </a:solidFill>
            <a:latin typeface="+mj-lt"/>
            <a:cs typeface="Times New Roman" pitchFamily="18" charset="0"/>
          </a:endParaRPr>
        </a:p>
      </dgm:t>
    </dgm:pt>
    <dgm:pt modelId="{FDFC942A-8764-4E63-BDC8-0DEED74CC1F2}" type="sibTrans" cxnId="{1069482D-1F30-4598-82F5-CF4D06AFA748}">
      <dgm:prSet custT="1"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1863911E-328B-4B56-86DC-A18329164C58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Izbacivanje ljutnje je uvijek dobro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C53E7149-9300-46C1-AF20-BB6FBDC6FA38}" type="parTrans" cxnId="{182B5048-7DB5-489F-8188-ED5DA8DDFD44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solidFill>
              <a:schemeClr val="tx1"/>
            </a:solidFill>
            <a:latin typeface="+mj-lt"/>
            <a:cs typeface="Times New Roman" pitchFamily="18" charset="0"/>
          </a:endParaRPr>
        </a:p>
      </dgm:t>
    </dgm:pt>
    <dgm:pt modelId="{29287C0B-6B39-4740-94A8-6DDFAB5AE5BD}" type="sibTrans" cxnId="{182B5048-7DB5-489F-8188-ED5DA8DDFD44}">
      <dgm:prSet custT="1"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644E0E9B-3210-45DF-B287-94AB0EAE2EAF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Ljutnja je nasljedna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054F47A0-24BB-4175-869D-BC050DC8BE81}" type="sibTrans" cxnId="{0A8FCA68-5CCE-4CAB-8E73-7F1935C97546}">
      <dgm:prSet custT="1"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D7105D9D-1958-4B03-9BFC-59B87308B90B}" type="parTrans" cxnId="{0A8FCA68-5CCE-4CAB-8E73-7F1935C97546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solidFill>
              <a:schemeClr val="tx1"/>
            </a:solidFill>
            <a:latin typeface="+mj-lt"/>
            <a:cs typeface="Times New Roman" pitchFamily="18" charset="0"/>
          </a:endParaRPr>
        </a:p>
      </dgm:t>
    </dgm:pt>
    <dgm:pt modelId="{E058B835-256A-4B98-AE58-6B9041DDB2EB}" type="pres">
      <dgm:prSet presAssocID="{0CFD394E-0932-4DE9-81F0-0AE1116AB579}" presName="Name0" presStyleCnt="0">
        <dgm:presLayoutVars>
          <dgm:dir/>
        </dgm:presLayoutVars>
      </dgm:prSet>
      <dgm:spPr/>
      <dgm:t>
        <a:bodyPr/>
        <a:lstStyle/>
        <a:p>
          <a:endParaRPr lang="hr-HR"/>
        </a:p>
      </dgm:t>
    </dgm:pt>
    <dgm:pt modelId="{80ABC7ED-3815-4E50-B445-281FE1A60B35}" type="pres">
      <dgm:prSet presAssocID="{644E0E9B-3210-45DF-B287-94AB0EAE2EAF}" presName="noChildren" presStyleCnt="0"/>
      <dgm:spPr/>
      <dgm:t>
        <a:bodyPr/>
        <a:lstStyle/>
        <a:p>
          <a:endParaRPr lang="hr-HR"/>
        </a:p>
      </dgm:t>
    </dgm:pt>
    <dgm:pt modelId="{F8E5E278-1818-42CC-92BB-CD2CEDA8D6F2}" type="pres">
      <dgm:prSet presAssocID="{644E0E9B-3210-45DF-B287-94AB0EAE2EAF}" presName="gap" presStyleCnt="0"/>
      <dgm:spPr/>
      <dgm:t>
        <a:bodyPr/>
        <a:lstStyle/>
        <a:p>
          <a:endParaRPr lang="hr-HR"/>
        </a:p>
      </dgm:t>
    </dgm:pt>
    <dgm:pt modelId="{5B2CEBB4-99ED-4B01-8560-27737370E59C}" type="pres">
      <dgm:prSet presAssocID="{644E0E9B-3210-45DF-B287-94AB0EAE2EAF}" presName="medCircle2" presStyleLbl="vennNode1" presStyleIdx="0" presStyleCnt="4"/>
      <dgm:spPr/>
      <dgm:t>
        <a:bodyPr/>
        <a:lstStyle/>
        <a:p>
          <a:endParaRPr lang="hr-HR"/>
        </a:p>
      </dgm:t>
    </dgm:pt>
    <dgm:pt modelId="{A39893F2-69E1-4553-8776-59FD994B0E09}" type="pres">
      <dgm:prSet presAssocID="{644E0E9B-3210-45DF-B287-94AB0EAE2EAF}" presName="txLvlOnly1" presStyleLbl="revTx" presStyleIdx="0" presStyleCnt="4"/>
      <dgm:spPr/>
      <dgm:t>
        <a:bodyPr/>
        <a:lstStyle/>
        <a:p>
          <a:endParaRPr lang="hr-HR"/>
        </a:p>
      </dgm:t>
    </dgm:pt>
    <dgm:pt modelId="{8442DCE2-491E-4FA8-88F1-84BB7765AA43}" type="pres">
      <dgm:prSet presAssocID="{8A1258FF-3728-487A-941A-8106F28DDEF2}" presName="noChildren" presStyleCnt="0"/>
      <dgm:spPr/>
      <dgm:t>
        <a:bodyPr/>
        <a:lstStyle/>
        <a:p>
          <a:endParaRPr lang="hr-HR"/>
        </a:p>
      </dgm:t>
    </dgm:pt>
    <dgm:pt modelId="{F0961E19-743C-4415-B576-552941566A35}" type="pres">
      <dgm:prSet presAssocID="{8A1258FF-3728-487A-941A-8106F28DDEF2}" presName="gap" presStyleCnt="0"/>
      <dgm:spPr/>
      <dgm:t>
        <a:bodyPr/>
        <a:lstStyle/>
        <a:p>
          <a:endParaRPr lang="hr-HR"/>
        </a:p>
      </dgm:t>
    </dgm:pt>
    <dgm:pt modelId="{7F6F471A-9876-48EF-BC37-EEBECFB6D126}" type="pres">
      <dgm:prSet presAssocID="{8A1258FF-3728-487A-941A-8106F28DDEF2}" presName="medCircle2" presStyleLbl="vennNode1" presStyleIdx="1" presStyleCnt="4"/>
      <dgm:spPr/>
      <dgm:t>
        <a:bodyPr/>
        <a:lstStyle/>
        <a:p>
          <a:endParaRPr lang="hr-HR"/>
        </a:p>
      </dgm:t>
    </dgm:pt>
    <dgm:pt modelId="{432F0051-E6CC-43A9-8274-068885676A8B}" type="pres">
      <dgm:prSet presAssocID="{8A1258FF-3728-487A-941A-8106F28DDEF2}" presName="txLvlOnly1" presStyleLbl="revTx" presStyleIdx="1" presStyleCnt="4"/>
      <dgm:spPr/>
      <dgm:t>
        <a:bodyPr/>
        <a:lstStyle/>
        <a:p>
          <a:endParaRPr lang="hr-HR"/>
        </a:p>
      </dgm:t>
    </dgm:pt>
    <dgm:pt modelId="{F37D2A3B-973E-4A79-837D-23EB545F3C66}" type="pres">
      <dgm:prSet presAssocID="{C1B59277-51AB-4D8B-AF9D-8BF0B5C6284C}" presName="noChildren" presStyleCnt="0"/>
      <dgm:spPr/>
      <dgm:t>
        <a:bodyPr/>
        <a:lstStyle/>
        <a:p>
          <a:endParaRPr lang="hr-HR"/>
        </a:p>
      </dgm:t>
    </dgm:pt>
    <dgm:pt modelId="{1AE5D91B-243D-43B8-A69A-842F002514D8}" type="pres">
      <dgm:prSet presAssocID="{C1B59277-51AB-4D8B-AF9D-8BF0B5C6284C}" presName="gap" presStyleCnt="0"/>
      <dgm:spPr/>
      <dgm:t>
        <a:bodyPr/>
        <a:lstStyle/>
        <a:p>
          <a:endParaRPr lang="hr-HR"/>
        </a:p>
      </dgm:t>
    </dgm:pt>
    <dgm:pt modelId="{B50264FB-F295-4ECA-AAB4-2FF3C1EBBB50}" type="pres">
      <dgm:prSet presAssocID="{C1B59277-51AB-4D8B-AF9D-8BF0B5C6284C}" presName="medCircle2" presStyleLbl="vennNode1" presStyleIdx="2" presStyleCnt="4"/>
      <dgm:spPr/>
      <dgm:t>
        <a:bodyPr/>
        <a:lstStyle/>
        <a:p>
          <a:endParaRPr lang="hr-HR"/>
        </a:p>
      </dgm:t>
    </dgm:pt>
    <dgm:pt modelId="{A4401B13-D254-410B-95A2-289327A7504F}" type="pres">
      <dgm:prSet presAssocID="{C1B59277-51AB-4D8B-AF9D-8BF0B5C6284C}" presName="txLvlOnly1" presStyleLbl="revTx" presStyleIdx="2" presStyleCnt="4"/>
      <dgm:spPr/>
      <dgm:t>
        <a:bodyPr/>
        <a:lstStyle/>
        <a:p>
          <a:endParaRPr lang="hr-HR"/>
        </a:p>
      </dgm:t>
    </dgm:pt>
    <dgm:pt modelId="{AC83F358-BFB9-4EA3-8932-1A4F93C9675A}" type="pres">
      <dgm:prSet presAssocID="{1863911E-328B-4B56-86DC-A18329164C58}" presName="noChildren" presStyleCnt="0"/>
      <dgm:spPr/>
      <dgm:t>
        <a:bodyPr/>
        <a:lstStyle/>
        <a:p>
          <a:endParaRPr lang="hr-HR"/>
        </a:p>
      </dgm:t>
    </dgm:pt>
    <dgm:pt modelId="{2642FD14-F144-43BD-B41F-4B1AA0A70386}" type="pres">
      <dgm:prSet presAssocID="{1863911E-328B-4B56-86DC-A18329164C58}" presName="gap" presStyleCnt="0"/>
      <dgm:spPr/>
      <dgm:t>
        <a:bodyPr/>
        <a:lstStyle/>
        <a:p>
          <a:endParaRPr lang="hr-HR"/>
        </a:p>
      </dgm:t>
    </dgm:pt>
    <dgm:pt modelId="{A4E29BAF-CB87-48FB-94CA-58127985453F}" type="pres">
      <dgm:prSet presAssocID="{1863911E-328B-4B56-86DC-A18329164C58}" presName="medCircle2" presStyleLbl="vennNode1" presStyleIdx="3" presStyleCnt="4"/>
      <dgm:spPr/>
      <dgm:t>
        <a:bodyPr/>
        <a:lstStyle/>
        <a:p>
          <a:endParaRPr lang="hr-HR"/>
        </a:p>
      </dgm:t>
    </dgm:pt>
    <dgm:pt modelId="{2481319B-2704-445B-9687-FCE0F976587A}" type="pres">
      <dgm:prSet presAssocID="{1863911E-328B-4B56-86DC-A18329164C58}" presName="txLvlOnly1" presStyleLbl="revTx" presStyleIdx="3" presStyleCnt="4"/>
      <dgm:spPr/>
      <dgm:t>
        <a:bodyPr/>
        <a:lstStyle/>
        <a:p>
          <a:endParaRPr lang="hr-HR"/>
        </a:p>
      </dgm:t>
    </dgm:pt>
  </dgm:ptLst>
  <dgm:cxnLst>
    <dgm:cxn modelId="{27355464-BD4D-4A3C-A4D4-7513FC6838B6}" srcId="{0CFD394E-0932-4DE9-81F0-0AE1116AB579}" destId="{8A1258FF-3728-487A-941A-8106F28DDEF2}" srcOrd="1" destOrd="0" parTransId="{1FDA3F3B-3FE3-47DC-A968-7D3A385CC67C}" sibTransId="{9A956B6E-A6E7-47DC-9EBF-0F28BA8C5DF4}"/>
    <dgm:cxn modelId="{679FFD64-B7B8-473C-B2D5-3897043F9B54}" type="presOf" srcId="{1863911E-328B-4B56-86DC-A18329164C58}" destId="{2481319B-2704-445B-9687-FCE0F976587A}" srcOrd="0" destOrd="0" presId="urn:microsoft.com/office/officeart/2008/layout/VerticalCircleList"/>
    <dgm:cxn modelId="{5AD29FF9-CDB7-489F-8C99-37605DCD8AA5}" type="presOf" srcId="{644E0E9B-3210-45DF-B287-94AB0EAE2EAF}" destId="{A39893F2-69E1-4553-8776-59FD994B0E09}" srcOrd="0" destOrd="0" presId="urn:microsoft.com/office/officeart/2008/layout/VerticalCircleList"/>
    <dgm:cxn modelId="{3593D2BC-E6A4-4313-A16C-108E3DF3A87F}" type="presOf" srcId="{0CFD394E-0932-4DE9-81F0-0AE1116AB579}" destId="{E058B835-256A-4B98-AE58-6B9041DDB2EB}" srcOrd="0" destOrd="0" presId="urn:microsoft.com/office/officeart/2008/layout/VerticalCircleList"/>
    <dgm:cxn modelId="{0A8FCA68-5CCE-4CAB-8E73-7F1935C97546}" srcId="{0CFD394E-0932-4DE9-81F0-0AE1116AB579}" destId="{644E0E9B-3210-45DF-B287-94AB0EAE2EAF}" srcOrd="0" destOrd="0" parTransId="{D7105D9D-1958-4B03-9BFC-59B87308B90B}" sibTransId="{054F47A0-24BB-4175-869D-BC050DC8BE81}"/>
    <dgm:cxn modelId="{1069482D-1F30-4598-82F5-CF4D06AFA748}" srcId="{0CFD394E-0932-4DE9-81F0-0AE1116AB579}" destId="{C1B59277-51AB-4D8B-AF9D-8BF0B5C6284C}" srcOrd="2" destOrd="0" parTransId="{25BFCE6A-F87C-41BB-87BD-14417C4C50E9}" sibTransId="{FDFC942A-8764-4E63-BDC8-0DEED74CC1F2}"/>
    <dgm:cxn modelId="{4C6FE1CD-D6A7-4EA3-AA2C-FE8C9DB6572A}" type="presOf" srcId="{8A1258FF-3728-487A-941A-8106F28DDEF2}" destId="{432F0051-E6CC-43A9-8274-068885676A8B}" srcOrd="0" destOrd="0" presId="urn:microsoft.com/office/officeart/2008/layout/VerticalCircleList"/>
    <dgm:cxn modelId="{182B5048-7DB5-489F-8188-ED5DA8DDFD44}" srcId="{0CFD394E-0932-4DE9-81F0-0AE1116AB579}" destId="{1863911E-328B-4B56-86DC-A18329164C58}" srcOrd="3" destOrd="0" parTransId="{C53E7149-9300-46C1-AF20-BB6FBDC6FA38}" sibTransId="{29287C0B-6B39-4740-94A8-6DDFAB5AE5BD}"/>
    <dgm:cxn modelId="{B2D70AE8-B8F7-40D9-9C8C-793D1D0860D8}" type="presOf" srcId="{C1B59277-51AB-4D8B-AF9D-8BF0B5C6284C}" destId="{A4401B13-D254-410B-95A2-289327A7504F}" srcOrd="0" destOrd="0" presId="urn:microsoft.com/office/officeart/2008/layout/VerticalCircleList"/>
    <dgm:cxn modelId="{22CA7D97-6D17-4D7A-A58F-6B7D2C513236}" type="presParOf" srcId="{E058B835-256A-4B98-AE58-6B9041DDB2EB}" destId="{80ABC7ED-3815-4E50-B445-281FE1A60B35}" srcOrd="0" destOrd="0" presId="urn:microsoft.com/office/officeart/2008/layout/VerticalCircleList"/>
    <dgm:cxn modelId="{6176BE42-70CD-4833-9683-CDF9A2963FDF}" type="presParOf" srcId="{80ABC7ED-3815-4E50-B445-281FE1A60B35}" destId="{F8E5E278-1818-42CC-92BB-CD2CEDA8D6F2}" srcOrd="0" destOrd="0" presId="urn:microsoft.com/office/officeart/2008/layout/VerticalCircleList"/>
    <dgm:cxn modelId="{9810C301-0B83-42AA-9A96-CAF696DA7FF1}" type="presParOf" srcId="{80ABC7ED-3815-4E50-B445-281FE1A60B35}" destId="{5B2CEBB4-99ED-4B01-8560-27737370E59C}" srcOrd="1" destOrd="0" presId="urn:microsoft.com/office/officeart/2008/layout/VerticalCircleList"/>
    <dgm:cxn modelId="{A389FA37-C762-4448-9F13-D5E729F00078}" type="presParOf" srcId="{80ABC7ED-3815-4E50-B445-281FE1A60B35}" destId="{A39893F2-69E1-4553-8776-59FD994B0E09}" srcOrd="2" destOrd="0" presId="urn:microsoft.com/office/officeart/2008/layout/VerticalCircleList"/>
    <dgm:cxn modelId="{CA5B00FF-7861-45E7-A83A-4F132983E98A}" type="presParOf" srcId="{E058B835-256A-4B98-AE58-6B9041DDB2EB}" destId="{8442DCE2-491E-4FA8-88F1-84BB7765AA43}" srcOrd="1" destOrd="0" presId="urn:microsoft.com/office/officeart/2008/layout/VerticalCircleList"/>
    <dgm:cxn modelId="{DACF6CD3-A3C8-4C02-A4C3-037C86925BD7}" type="presParOf" srcId="{8442DCE2-491E-4FA8-88F1-84BB7765AA43}" destId="{F0961E19-743C-4415-B576-552941566A35}" srcOrd="0" destOrd="0" presId="urn:microsoft.com/office/officeart/2008/layout/VerticalCircleList"/>
    <dgm:cxn modelId="{5EAB9D99-4404-424A-A083-D0C70BF8F245}" type="presParOf" srcId="{8442DCE2-491E-4FA8-88F1-84BB7765AA43}" destId="{7F6F471A-9876-48EF-BC37-EEBECFB6D126}" srcOrd="1" destOrd="0" presId="urn:microsoft.com/office/officeart/2008/layout/VerticalCircleList"/>
    <dgm:cxn modelId="{90527AA0-5D75-435D-B97B-EC3507BE6E6E}" type="presParOf" srcId="{8442DCE2-491E-4FA8-88F1-84BB7765AA43}" destId="{432F0051-E6CC-43A9-8274-068885676A8B}" srcOrd="2" destOrd="0" presId="urn:microsoft.com/office/officeart/2008/layout/VerticalCircleList"/>
    <dgm:cxn modelId="{0AAF219B-3093-4A4E-B26B-97E21C2DD841}" type="presParOf" srcId="{E058B835-256A-4B98-AE58-6B9041DDB2EB}" destId="{F37D2A3B-973E-4A79-837D-23EB545F3C66}" srcOrd="2" destOrd="0" presId="urn:microsoft.com/office/officeart/2008/layout/VerticalCircleList"/>
    <dgm:cxn modelId="{1E1319F3-590C-4626-B8AB-81DA492F8985}" type="presParOf" srcId="{F37D2A3B-973E-4A79-837D-23EB545F3C66}" destId="{1AE5D91B-243D-43B8-A69A-842F002514D8}" srcOrd="0" destOrd="0" presId="urn:microsoft.com/office/officeart/2008/layout/VerticalCircleList"/>
    <dgm:cxn modelId="{7FF44F8D-40DE-4DC6-8887-C2C43279BCC1}" type="presParOf" srcId="{F37D2A3B-973E-4A79-837D-23EB545F3C66}" destId="{B50264FB-F295-4ECA-AAB4-2FF3C1EBBB50}" srcOrd="1" destOrd="0" presId="urn:microsoft.com/office/officeart/2008/layout/VerticalCircleList"/>
    <dgm:cxn modelId="{F694DFA4-10A3-4947-AAF3-4FFDE5A04F2C}" type="presParOf" srcId="{F37D2A3B-973E-4A79-837D-23EB545F3C66}" destId="{A4401B13-D254-410B-95A2-289327A7504F}" srcOrd="2" destOrd="0" presId="urn:microsoft.com/office/officeart/2008/layout/VerticalCircleList"/>
    <dgm:cxn modelId="{A92E6019-FAD3-4425-BB0B-24B3AFE48996}" type="presParOf" srcId="{E058B835-256A-4B98-AE58-6B9041DDB2EB}" destId="{AC83F358-BFB9-4EA3-8932-1A4F93C9675A}" srcOrd="3" destOrd="0" presId="urn:microsoft.com/office/officeart/2008/layout/VerticalCircleList"/>
    <dgm:cxn modelId="{0C4C8F8D-4AB9-49EB-A2B3-3BF65609F72F}" type="presParOf" srcId="{AC83F358-BFB9-4EA3-8932-1A4F93C9675A}" destId="{2642FD14-F144-43BD-B41F-4B1AA0A70386}" srcOrd="0" destOrd="0" presId="urn:microsoft.com/office/officeart/2008/layout/VerticalCircleList"/>
    <dgm:cxn modelId="{9BC3430D-9951-4C0E-8134-2C8CF525DE69}" type="presParOf" srcId="{AC83F358-BFB9-4EA3-8932-1A4F93C9675A}" destId="{A4E29BAF-CB87-48FB-94CA-58127985453F}" srcOrd="1" destOrd="0" presId="urn:microsoft.com/office/officeart/2008/layout/VerticalCircleList"/>
    <dgm:cxn modelId="{351182A4-A843-4C3B-BAC2-BB26DC488B74}" type="presParOf" srcId="{AC83F358-BFB9-4EA3-8932-1A4F93C9675A}" destId="{2481319B-2704-445B-9687-FCE0F976587A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618A445-4F7C-4C19-BBBD-BB4A6F3483FC}" type="doc">
      <dgm:prSet loTypeId="urn:microsoft.com/office/officeart/2008/layout/LinedLis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EC2DE8-D4EB-40E3-BF6D-527B496A2CB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1. Svjesnost o postojanju fizičkih senzacija koje ukazuju na povećanu razinu ljutnje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C5886F11-539B-4071-955D-E3CACCBB2A2B}" type="parTrans" cxnId="{F98E8B18-F9B0-4F93-A6E6-E19897A5365B}">
      <dgm:prSet/>
      <dgm:spPr/>
      <dgm:t>
        <a:bodyPr/>
        <a:lstStyle/>
        <a:p>
          <a:pPr>
            <a:lnSpc>
              <a:spcPct val="150000"/>
            </a:lnSpc>
          </a:pPr>
          <a:endParaRPr lang="hr-HR">
            <a:latin typeface="Times New Roman" pitchFamily="18" charset="0"/>
            <a:cs typeface="Times New Roman" pitchFamily="18" charset="0"/>
          </a:endParaRPr>
        </a:p>
      </dgm:t>
    </dgm:pt>
    <dgm:pt modelId="{102851CE-D4EE-4E32-B0BE-B97CA995C35A}" type="sibTrans" cxnId="{F98E8B18-F9B0-4F93-A6E6-E19897A5365B}">
      <dgm:prSet/>
      <dgm:spPr/>
      <dgm:t>
        <a:bodyPr/>
        <a:lstStyle/>
        <a:p>
          <a:pPr>
            <a:lnSpc>
              <a:spcPct val="150000"/>
            </a:lnSpc>
          </a:pPr>
          <a:endParaRPr lang="hr-HR">
            <a:latin typeface="Times New Roman" pitchFamily="18" charset="0"/>
            <a:cs typeface="Times New Roman" pitchFamily="18" charset="0"/>
          </a:endParaRPr>
        </a:p>
      </dgm:t>
    </dgm:pt>
    <dgm:pt modelId="{C50A101D-8B91-4E5A-928E-E91EB94122AB}" type="pres">
      <dgm:prSet presAssocID="{6618A445-4F7C-4C19-BBBD-BB4A6F3483F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177475EF-AB2B-41FD-9E84-E8BF4B84CFFA}" type="pres">
      <dgm:prSet presAssocID="{B0EC2DE8-D4EB-40E3-BF6D-527B496A2CBC}" presName="thickLine" presStyleLbl="alignNode1" presStyleIdx="0" presStyleCnt="1"/>
      <dgm:spPr/>
      <dgm:t>
        <a:bodyPr/>
        <a:lstStyle/>
        <a:p>
          <a:endParaRPr lang="hr-HR"/>
        </a:p>
      </dgm:t>
    </dgm:pt>
    <dgm:pt modelId="{23CC25EA-3770-4CB8-8F6F-F88026A0EB26}" type="pres">
      <dgm:prSet presAssocID="{B0EC2DE8-D4EB-40E3-BF6D-527B496A2CBC}" presName="horz1" presStyleCnt="0"/>
      <dgm:spPr/>
      <dgm:t>
        <a:bodyPr/>
        <a:lstStyle/>
        <a:p>
          <a:endParaRPr lang="hr-HR"/>
        </a:p>
      </dgm:t>
    </dgm:pt>
    <dgm:pt modelId="{D27FFEB3-EC1B-43A6-B33C-4603F3F8806D}" type="pres">
      <dgm:prSet presAssocID="{B0EC2DE8-D4EB-40E3-BF6D-527B496A2CBC}" presName="tx1" presStyleLbl="revTx" presStyleIdx="0" presStyleCnt="1"/>
      <dgm:spPr/>
      <dgm:t>
        <a:bodyPr/>
        <a:lstStyle/>
        <a:p>
          <a:endParaRPr lang="hr-HR"/>
        </a:p>
      </dgm:t>
    </dgm:pt>
    <dgm:pt modelId="{C3B8DD6C-4392-4D08-9A65-6517080BAECC}" type="pres">
      <dgm:prSet presAssocID="{B0EC2DE8-D4EB-40E3-BF6D-527B496A2CBC}" presName="vert1" presStyleCnt="0"/>
      <dgm:spPr/>
      <dgm:t>
        <a:bodyPr/>
        <a:lstStyle/>
        <a:p>
          <a:endParaRPr lang="hr-HR"/>
        </a:p>
      </dgm:t>
    </dgm:pt>
  </dgm:ptLst>
  <dgm:cxnLst>
    <dgm:cxn modelId="{F98E8B18-F9B0-4F93-A6E6-E19897A5365B}" srcId="{6618A445-4F7C-4C19-BBBD-BB4A6F3483FC}" destId="{B0EC2DE8-D4EB-40E3-BF6D-527B496A2CBC}" srcOrd="0" destOrd="0" parTransId="{C5886F11-539B-4071-955D-E3CACCBB2A2B}" sibTransId="{102851CE-D4EE-4E32-B0BE-B97CA995C35A}"/>
    <dgm:cxn modelId="{74D0FFF1-489D-4A1F-87F8-C04F1F5F4F6D}" type="presOf" srcId="{6618A445-4F7C-4C19-BBBD-BB4A6F3483FC}" destId="{C50A101D-8B91-4E5A-928E-E91EB94122AB}" srcOrd="0" destOrd="0" presId="urn:microsoft.com/office/officeart/2008/layout/LinedList"/>
    <dgm:cxn modelId="{7E323340-4437-43BC-A85D-F14429F31F93}" type="presOf" srcId="{B0EC2DE8-D4EB-40E3-BF6D-527B496A2CBC}" destId="{D27FFEB3-EC1B-43A6-B33C-4603F3F8806D}" srcOrd="0" destOrd="0" presId="urn:microsoft.com/office/officeart/2008/layout/LinedList"/>
    <dgm:cxn modelId="{6AE7C2AE-611A-499C-9146-891A54CCE787}" type="presParOf" srcId="{C50A101D-8B91-4E5A-928E-E91EB94122AB}" destId="{177475EF-AB2B-41FD-9E84-E8BF4B84CFFA}" srcOrd="0" destOrd="0" presId="urn:microsoft.com/office/officeart/2008/layout/LinedList"/>
    <dgm:cxn modelId="{D3A434CB-7070-43D2-8631-8966890A4B14}" type="presParOf" srcId="{C50A101D-8B91-4E5A-928E-E91EB94122AB}" destId="{23CC25EA-3770-4CB8-8F6F-F88026A0EB26}" srcOrd="1" destOrd="0" presId="urn:microsoft.com/office/officeart/2008/layout/LinedList"/>
    <dgm:cxn modelId="{7F07B6C9-721B-4ABC-A2B2-B75A8C920DF6}" type="presParOf" srcId="{23CC25EA-3770-4CB8-8F6F-F88026A0EB26}" destId="{D27FFEB3-EC1B-43A6-B33C-4603F3F8806D}" srcOrd="0" destOrd="0" presId="urn:microsoft.com/office/officeart/2008/layout/LinedList"/>
    <dgm:cxn modelId="{D2E2ECAB-615E-4173-8A68-7C05AEFE0EBF}" type="presParOf" srcId="{23CC25EA-3770-4CB8-8F6F-F88026A0EB26}" destId="{C3B8DD6C-4392-4D08-9A65-6517080BAEC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2DD8691-F04E-4783-B86A-3CC4C87D9373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04C3397-BA63-4081-9228-07808CC71A3F}">
      <dgm:prSet custT="1"/>
      <dgm:spPr/>
      <dgm:t>
        <a:bodyPr/>
        <a:lstStyle/>
        <a:p>
          <a:pPr rtl="0"/>
          <a:endParaRPr lang="hr-HR" sz="3600" dirty="0"/>
        </a:p>
      </dgm:t>
    </dgm:pt>
    <dgm:pt modelId="{0786F9C7-6695-4498-99CA-6D5690EBC910}" type="parTrans" cxnId="{BB748EF8-BAE6-429A-9497-3301AE55EF97}">
      <dgm:prSet/>
      <dgm:spPr/>
      <dgm:t>
        <a:bodyPr/>
        <a:lstStyle/>
        <a:p>
          <a:endParaRPr lang="hr-HR"/>
        </a:p>
      </dgm:t>
    </dgm:pt>
    <dgm:pt modelId="{C904ACBE-9606-4968-871B-23D37EE490ED}" type="sibTrans" cxnId="{BB748EF8-BAE6-429A-9497-3301AE55EF97}">
      <dgm:prSet/>
      <dgm:spPr/>
      <dgm:t>
        <a:bodyPr/>
        <a:lstStyle/>
        <a:p>
          <a:endParaRPr lang="hr-HR"/>
        </a:p>
      </dgm:t>
    </dgm:pt>
    <dgm:pt modelId="{A79FB2F3-1B9E-4EB9-8208-6CB1C56FE23B}" type="pres">
      <dgm:prSet presAssocID="{92DD8691-F04E-4783-B86A-3CC4C87D937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37763D9-4599-4EF4-B971-7C1D50901FB6}" type="pres">
      <dgm:prSet presAssocID="{C04C3397-BA63-4081-9228-07808CC71A3F}" presName="thickLine" presStyleLbl="alignNode1" presStyleIdx="0" presStyleCnt="1"/>
      <dgm:spPr/>
    </dgm:pt>
    <dgm:pt modelId="{97CBB476-9570-4157-A6E4-C3209B6CA601}" type="pres">
      <dgm:prSet presAssocID="{C04C3397-BA63-4081-9228-07808CC71A3F}" presName="horz1" presStyleCnt="0"/>
      <dgm:spPr/>
    </dgm:pt>
    <dgm:pt modelId="{67E987FA-A0C4-451B-A034-E6332D875758}" type="pres">
      <dgm:prSet presAssocID="{C04C3397-BA63-4081-9228-07808CC71A3F}" presName="tx1" presStyleLbl="revTx" presStyleIdx="0" presStyleCnt="1"/>
      <dgm:spPr/>
      <dgm:t>
        <a:bodyPr/>
        <a:lstStyle/>
        <a:p>
          <a:endParaRPr lang="hr-HR"/>
        </a:p>
      </dgm:t>
    </dgm:pt>
    <dgm:pt modelId="{4D84952D-48B6-4161-9966-B7B6FA976665}" type="pres">
      <dgm:prSet presAssocID="{C04C3397-BA63-4081-9228-07808CC71A3F}" presName="vert1" presStyleCnt="0"/>
      <dgm:spPr/>
    </dgm:pt>
  </dgm:ptLst>
  <dgm:cxnLst>
    <dgm:cxn modelId="{0E47E3E7-0AE5-42B8-B494-9F3AAE87E262}" type="presOf" srcId="{92DD8691-F04E-4783-B86A-3CC4C87D9373}" destId="{A79FB2F3-1B9E-4EB9-8208-6CB1C56FE23B}" srcOrd="0" destOrd="0" presId="urn:microsoft.com/office/officeart/2008/layout/LinedList"/>
    <dgm:cxn modelId="{00E91685-2830-4D2F-9885-4F8E5B2F6E08}" type="presOf" srcId="{C04C3397-BA63-4081-9228-07808CC71A3F}" destId="{67E987FA-A0C4-451B-A034-E6332D875758}" srcOrd="0" destOrd="0" presId="urn:microsoft.com/office/officeart/2008/layout/LinedList"/>
    <dgm:cxn modelId="{BB748EF8-BAE6-429A-9497-3301AE55EF97}" srcId="{92DD8691-F04E-4783-B86A-3CC4C87D9373}" destId="{C04C3397-BA63-4081-9228-07808CC71A3F}" srcOrd="0" destOrd="0" parTransId="{0786F9C7-6695-4498-99CA-6D5690EBC910}" sibTransId="{C904ACBE-9606-4968-871B-23D37EE490ED}"/>
    <dgm:cxn modelId="{83B42A83-E22C-436C-AA29-A806C256C181}" type="presParOf" srcId="{A79FB2F3-1B9E-4EB9-8208-6CB1C56FE23B}" destId="{D37763D9-4599-4EF4-B971-7C1D50901FB6}" srcOrd="0" destOrd="0" presId="urn:microsoft.com/office/officeart/2008/layout/LinedList"/>
    <dgm:cxn modelId="{065C0439-C78D-4288-80D7-1694FB7B4B3E}" type="presParOf" srcId="{A79FB2F3-1B9E-4EB9-8208-6CB1C56FE23B}" destId="{97CBB476-9570-4157-A6E4-C3209B6CA601}" srcOrd="1" destOrd="0" presId="urn:microsoft.com/office/officeart/2008/layout/LinedList"/>
    <dgm:cxn modelId="{8485A042-02C3-400A-8F46-1E573AF7A480}" type="presParOf" srcId="{97CBB476-9570-4157-A6E4-C3209B6CA601}" destId="{67E987FA-A0C4-451B-A034-E6332D875758}" srcOrd="0" destOrd="0" presId="urn:microsoft.com/office/officeart/2008/layout/LinedList"/>
    <dgm:cxn modelId="{10C42970-ED5B-4F84-A573-3A9F44003A41}" type="presParOf" srcId="{97CBB476-9570-4157-A6E4-C3209B6CA601}" destId="{4D84952D-48B6-4161-9966-B7B6FA9766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2288429-20DE-449C-AE7E-AD006008BE79}" type="doc">
      <dgm:prSet loTypeId="urn:diagrams.loki3.com/BracketList+Icon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B496E00A-1ABC-4273-B058-CF1F9DE59C67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Relaksacija 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1CABA27C-444C-4319-AC61-81958214C474}" type="parTrans" cxnId="{4DDE3CD4-170A-49AA-88B6-59D653B76535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5FACE8D7-E42C-4433-BC32-E2C362B936B7}" type="sibTrans" cxnId="{4DDE3CD4-170A-49AA-88B6-59D653B76535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CE844B7C-53F4-4944-8F9D-DE3DD0CF34EA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Kognitivne intervencije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8AED1547-3CFE-4AAD-810C-816546F86652}" type="parTrans" cxnId="{2FC81F4A-FA1E-435E-9AF2-7B68E4B7B6D4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2ECC4FCC-949D-48F7-958E-465267D1EE08}" type="sibTrans" cxnId="{2FC81F4A-FA1E-435E-9AF2-7B68E4B7B6D4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7B8C057B-E3F8-4D91-8AF0-EFAB508B303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Trening komunikacijskih vještina 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213B6B7B-ADC1-44C9-B601-735C8CAFBB03}" type="parTrans" cxnId="{40952F63-29ED-4DDA-BF1F-310ED2AFCD7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143FF15C-4360-4540-A127-8D0A9CB01A96}" type="sibTrans" cxnId="{40952F63-29ED-4DDA-BF1F-310ED2AFCD7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23D50767-3030-4472-B3D9-CBA3A2D4FFB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Kombinirane intervencije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1E406C59-81CA-4090-A04E-E28365254C01}" type="parTrans" cxnId="{667560AD-648E-4E17-A38A-C1371EF3912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337CBD85-C6A1-4272-8510-0BB1A8E1364C}" type="sibTrans" cxnId="{667560AD-648E-4E17-A38A-C1371EF3912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9ED30789-68C1-4745-8BD9-0E1C9FEA4A7B}">
      <dgm:prSet custT="1"/>
      <dgm:spPr/>
      <dgm:t>
        <a:bodyPr/>
        <a:lstStyle/>
        <a:p>
          <a:pPr rtl="0">
            <a:lnSpc>
              <a:spcPct val="150000"/>
            </a:lnSpc>
          </a:pPr>
          <a:endParaRPr lang="hr-HR" sz="2400" dirty="0">
            <a:latin typeface="+mj-lt"/>
            <a:cs typeface="Times New Roman" pitchFamily="18" charset="0"/>
          </a:endParaRPr>
        </a:p>
      </dgm:t>
    </dgm:pt>
    <dgm:pt modelId="{C7CD5B89-173C-49E1-A2A5-3635AE771234}" type="parTrans" cxnId="{CDD097EA-6665-4FD8-AD32-7388091DA8A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735F35D8-39F7-4001-8C87-D9AC861BB354}" type="sibTrans" cxnId="{CDD097EA-6665-4FD8-AD32-7388091DA8AD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362124C8-2A82-43F3-AE69-2BF01692C336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Može se predložiti odlazak na meditacije, samohipnoza, </a:t>
          </a:r>
          <a:r>
            <a:rPr lang="hr-HR" sz="2400" dirty="0" smtClean="0">
              <a:latin typeface="+mj-lt"/>
              <a:cs typeface="Times New Roman" pitchFamily="18" charset="0"/>
            </a:rPr>
            <a:t>autogeni trening, fizičku aktivnost, </a:t>
          </a:r>
          <a:r>
            <a:rPr lang="hr-HR" sz="2400" dirty="0" smtClean="0">
              <a:latin typeface="+mj-lt"/>
              <a:cs typeface="Times New Roman" pitchFamily="18" charset="0"/>
            </a:rPr>
            <a:t>humanitarni rad i dr.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DA1CDD8C-CCFA-49FC-AF02-0574CE79AA8A}" type="parTrans" cxnId="{8C260659-2B49-4F4C-9122-CFA1AAA8F6A1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36946EB0-99D2-4CC5-8D4E-C1E4E14CA8C3}" type="sibTrans" cxnId="{8C260659-2B49-4F4C-9122-CFA1AAA8F6A1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B0E2AEE4-4DCE-4105-A8F2-9EC19046E123}">
      <dgm:prSet custT="1"/>
      <dgm:spPr/>
      <dgm:t>
        <a:bodyPr/>
        <a:lstStyle/>
        <a:p>
          <a:pPr rtl="0">
            <a:lnSpc>
              <a:spcPct val="150000"/>
            </a:lnSpc>
          </a:pPr>
          <a:endParaRPr lang="hr-HR" sz="2400" dirty="0">
            <a:latin typeface="+mj-lt"/>
            <a:cs typeface="Times New Roman" pitchFamily="18" charset="0"/>
          </a:endParaRPr>
        </a:p>
      </dgm:t>
    </dgm:pt>
    <dgm:pt modelId="{0D839038-28DA-4936-A609-382D5E1755CE}" type="sibTrans" cxnId="{171B4784-5671-4D1E-8E30-4C3F51D52267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15E9B268-573E-4004-887F-8B40F1447B49}" type="parTrans" cxnId="{171B4784-5671-4D1E-8E30-4C3F51D52267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39DA4CC2-8BCB-43E9-A9B8-F507D18781DA}" type="pres">
      <dgm:prSet presAssocID="{82288429-20DE-449C-AE7E-AD006008BE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13E6A5B-21B6-4148-8373-B325CB01F75B}" type="pres">
      <dgm:prSet presAssocID="{B0E2AEE4-4DCE-4105-A8F2-9EC19046E123}" presName="linNode" presStyleCnt="0"/>
      <dgm:spPr/>
      <dgm:t>
        <a:bodyPr/>
        <a:lstStyle/>
        <a:p>
          <a:endParaRPr lang="hr-HR"/>
        </a:p>
      </dgm:t>
    </dgm:pt>
    <dgm:pt modelId="{8BF9D82C-706D-4B3F-99EA-43E328AD0DCF}" type="pres">
      <dgm:prSet presAssocID="{B0E2AEE4-4DCE-4105-A8F2-9EC19046E123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264D80A-7AC0-40F3-AAD5-ACE0D6F80B76}" type="pres">
      <dgm:prSet presAssocID="{B0E2AEE4-4DCE-4105-A8F2-9EC19046E123}" presName="bracket" presStyleLbl="parChTrans1D1" presStyleIdx="0" presStyleCnt="2" custScaleX="46612" custScaleY="111167" custLinFactX="-166854" custLinFactNeighborX="-200000" custLinFactNeighborY="-1175"/>
      <dgm:spPr/>
      <dgm:t>
        <a:bodyPr/>
        <a:lstStyle/>
        <a:p>
          <a:endParaRPr lang="hr-HR"/>
        </a:p>
      </dgm:t>
    </dgm:pt>
    <dgm:pt modelId="{C01409D6-1941-41D9-B88E-7B97D440F8B6}" type="pres">
      <dgm:prSet presAssocID="{B0E2AEE4-4DCE-4105-A8F2-9EC19046E123}" presName="spH" presStyleCnt="0"/>
      <dgm:spPr/>
      <dgm:t>
        <a:bodyPr/>
        <a:lstStyle/>
        <a:p>
          <a:endParaRPr lang="hr-HR"/>
        </a:p>
      </dgm:t>
    </dgm:pt>
    <dgm:pt modelId="{8BDF66DE-0850-4E69-B008-B25788C1FBD3}" type="pres">
      <dgm:prSet presAssocID="{B0E2AEE4-4DCE-4105-A8F2-9EC19046E123}" presName="desTx" presStyleLbl="node1" presStyleIdx="0" presStyleCnt="2" custScaleX="281705" custLinFactX="-10926" custLinFactNeighborX="-100000" custLinFactNeighborY="-12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561716-D267-413E-96AC-1F0D4AC89A76}" type="pres">
      <dgm:prSet presAssocID="{0D839038-28DA-4936-A609-382D5E1755CE}" presName="spV" presStyleCnt="0"/>
      <dgm:spPr/>
      <dgm:t>
        <a:bodyPr/>
        <a:lstStyle/>
        <a:p>
          <a:endParaRPr lang="hr-HR"/>
        </a:p>
      </dgm:t>
    </dgm:pt>
    <dgm:pt modelId="{7A10559C-8117-4E1C-A89A-BB214629C878}" type="pres">
      <dgm:prSet presAssocID="{9ED30789-68C1-4745-8BD9-0E1C9FEA4A7B}" presName="linNode" presStyleCnt="0"/>
      <dgm:spPr/>
      <dgm:t>
        <a:bodyPr/>
        <a:lstStyle/>
        <a:p>
          <a:endParaRPr lang="hr-HR"/>
        </a:p>
      </dgm:t>
    </dgm:pt>
    <dgm:pt modelId="{65335A83-C60C-4528-BC20-70EA453D4730}" type="pres">
      <dgm:prSet presAssocID="{9ED30789-68C1-4745-8BD9-0E1C9FEA4A7B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BF43BE-1251-41E4-A29B-45CACD6275D6}" type="pres">
      <dgm:prSet presAssocID="{9ED30789-68C1-4745-8BD9-0E1C9FEA4A7B}" presName="bracket" presStyleLbl="parChTrans1D1" presStyleIdx="1" presStyleCnt="2" custScaleX="90243" custScaleY="94296" custLinFactX="-101110" custLinFactNeighborX="-200000" custLinFactNeighborY="2970"/>
      <dgm:spPr/>
      <dgm:t>
        <a:bodyPr/>
        <a:lstStyle/>
        <a:p>
          <a:endParaRPr lang="hr-HR"/>
        </a:p>
      </dgm:t>
    </dgm:pt>
    <dgm:pt modelId="{A015BC51-A4B8-4068-9AB0-AC28632078EB}" type="pres">
      <dgm:prSet presAssocID="{9ED30789-68C1-4745-8BD9-0E1C9FEA4A7B}" presName="spH" presStyleCnt="0"/>
      <dgm:spPr/>
      <dgm:t>
        <a:bodyPr/>
        <a:lstStyle/>
        <a:p>
          <a:endParaRPr lang="hr-HR"/>
        </a:p>
      </dgm:t>
    </dgm:pt>
    <dgm:pt modelId="{CFD3F37A-A546-4410-8D4C-1CCD1819B9D9}" type="pres">
      <dgm:prSet presAssocID="{9ED30789-68C1-4745-8BD9-0E1C9FEA4A7B}" presName="desTx" presStyleLbl="node1" presStyleIdx="1" presStyleCnt="2" custScaleX="112588" custScaleY="79041" custLinFactX="-13435" custLinFactNeighborX="-100000" custLinFactNeighborY="102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C260659-2B49-4F4C-9122-CFA1AAA8F6A1}" srcId="{9ED30789-68C1-4745-8BD9-0E1C9FEA4A7B}" destId="{362124C8-2A82-43F3-AE69-2BF01692C336}" srcOrd="0" destOrd="0" parTransId="{DA1CDD8C-CCFA-49FC-AF02-0574CE79AA8A}" sibTransId="{36946EB0-99D2-4CC5-8D4E-C1E4E14CA8C3}"/>
    <dgm:cxn modelId="{12CA0068-EA6D-4756-B6A7-D9C10BC1C002}" type="presOf" srcId="{9ED30789-68C1-4745-8BD9-0E1C9FEA4A7B}" destId="{65335A83-C60C-4528-BC20-70EA453D4730}" srcOrd="0" destOrd="0" presId="urn:diagrams.loki3.com/BracketList+Icon"/>
    <dgm:cxn modelId="{0060CD40-59AC-4348-A78A-434CFA74FC8D}" type="presOf" srcId="{B0E2AEE4-4DCE-4105-A8F2-9EC19046E123}" destId="{8BF9D82C-706D-4B3F-99EA-43E328AD0DCF}" srcOrd="0" destOrd="0" presId="urn:diagrams.loki3.com/BracketList+Icon"/>
    <dgm:cxn modelId="{DEAE8297-DF96-4F86-B55C-A109B36223DE}" type="presOf" srcId="{362124C8-2A82-43F3-AE69-2BF01692C336}" destId="{CFD3F37A-A546-4410-8D4C-1CCD1819B9D9}" srcOrd="0" destOrd="0" presId="urn:diagrams.loki3.com/BracketList+Icon"/>
    <dgm:cxn modelId="{A4155E9B-72B0-4E56-BCC9-7B46DDD1EE6A}" type="presOf" srcId="{7B8C057B-E3F8-4D91-8AF0-EFAB508B3030}" destId="{8BDF66DE-0850-4E69-B008-B25788C1FBD3}" srcOrd="0" destOrd="2" presId="urn:diagrams.loki3.com/BracketList+Icon"/>
    <dgm:cxn modelId="{40952F63-29ED-4DDA-BF1F-310ED2AFCD7D}" srcId="{B0E2AEE4-4DCE-4105-A8F2-9EC19046E123}" destId="{7B8C057B-E3F8-4D91-8AF0-EFAB508B3030}" srcOrd="2" destOrd="0" parTransId="{213B6B7B-ADC1-44C9-B601-735C8CAFBB03}" sibTransId="{143FF15C-4360-4540-A127-8D0A9CB01A96}"/>
    <dgm:cxn modelId="{2FC81F4A-FA1E-435E-9AF2-7B68E4B7B6D4}" srcId="{B0E2AEE4-4DCE-4105-A8F2-9EC19046E123}" destId="{CE844B7C-53F4-4944-8F9D-DE3DD0CF34EA}" srcOrd="1" destOrd="0" parTransId="{8AED1547-3CFE-4AAD-810C-816546F86652}" sibTransId="{2ECC4FCC-949D-48F7-958E-465267D1EE08}"/>
    <dgm:cxn modelId="{171B4784-5671-4D1E-8E30-4C3F51D52267}" srcId="{82288429-20DE-449C-AE7E-AD006008BE79}" destId="{B0E2AEE4-4DCE-4105-A8F2-9EC19046E123}" srcOrd="0" destOrd="0" parTransId="{15E9B268-573E-4004-887F-8B40F1447B49}" sibTransId="{0D839038-28DA-4936-A609-382D5E1755CE}"/>
    <dgm:cxn modelId="{0AEB00D1-4095-4D7D-954C-50F888B0FB4F}" type="presOf" srcId="{23D50767-3030-4472-B3D9-CBA3A2D4FFB3}" destId="{8BDF66DE-0850-4E69-B008-B25788C1FBD3}" srcOrd="0" destOrd="3" presId="urn:diagrams.loki3.com/BracketList+Icon"/>
    <dgm:cxn modelId="{17C27DC7-5492-4BF1-BF79-E75BC1C55E11}" type="presOf" srcId="{CE844B7C-53F4-4944-8F9D-DE3DD0CF34EA}" destId="{8BDF66DE-0850-4E69-B008-B25788C1FBD3}" srcOrd="0" destOrd="1" presId="urn:diagrams.loki3.com/BracketList+Icon"/>
    <dgm:cxn modelId="{7BF82DDD-6EC0-4F27-8D97-B230649F9115}" type="presOf" srcId="{B496E00A-1ABC-4273-B058-CF1F9DE59C67}" destId="{8BDF66DE-0850-4E69-B008-B25788C1FBD3}" srcOrd="0" destOrd="0" presId="urn:diagrams.loki3.com/BracketList+Icon"/>
    <dgm:cxn modelId="{667560AD-648E-4E17-A38A-C1371EF3912D}" srcId="{B0E2AEE4-4DCE-4105-A8F2-9EC19046E123}" destId="{23D50767-3030-4472-B3D9-CBA3A2D4FFB3}" srcOrd="3" destOrd="0" parTransId="{1E406C59-81CA-4090-A04E-E28365254C01}" sibTransId="{337CBD85-C6A1-4272-8510-0BB1A8E1364C}"/>
    <dgm:cxn modelId="{BA341CB8-164B-46C9-8080-C5AA8664AFEF}" type="presOf" srcId="{82288429-20DE-449C-AE7E-AD006008BE79}" destId="{39DA4CC2-8BCB-43E9-A9B8-F507D18781DA}" srcOrd="0" destOrd="0" presId="urn:diagrams.loki3.com/BracketList+Icon"/>
    <dgm:cxn modelId="{CDD097EA-6665-4FD8-AD32-7388091DA8AD}" srcId="{82288429-20DE-449C-AE7E-AD006008BE79}" destId="{9ED30789-68C1-4745-8BD9-0E1C9FEA4A7B}" srcOrd="1" destOrd="0" parTransId="{C7CD5B89-173C-49E1-A2A5-3635AE771234}" sibTransId="{735F35D8-39F7-4001-8C87-D9AC861BB354}"/>
    <dgm:cxn modelId="{4DDE3CD4-170A-49AA-88B6-59D653B76535}" srcId="{B0E2AEE4-4DCE-4105-A8F2-9EC19046E123}" destId="{B496E00A-1ABC-4273-B058-CF1F9DE59C67}" srcOrd="0" destOrd="0" parTransId="{1CABA27C-444C-4319-AC61-81958214C474}" sibTransId="{5FACE8D7-E42C-4433-BC32-E2C362B936B7}"/>
    <dgm:cxn modelId="{9FB10429-1DBA-4301-8EBC-E3E062A2C6D7}" type="presParOf" srcId="{39DA4CC2-8BCB-43E9-A9B8-F507D18781DA}" destId="{213E6A5B-21B6-4148-8373-B325CB01F75B}" srcOrd="0" destOrd="0" presId="urn:diagrams.loki3.com/BracketList+Icon"/>
    <dgm:cxn modelId="{03BACC2F-72C2-41B2-8D43-6EBCE4012788}" type="presParOf" srcId="{213E6A5B-21B6-4148-8373-B325CB01F75B}" destId="{8BF9D82C-706D-4B3F-99EA-43E328AD0DCF}" srcOrd="0" destOrd="0" presId="urn:diagrams.loki3.com/BracketList+Icon"/>
    <dgm:cxn modelId="{558502FB-97E1-4BC8-B2B7-4469B318A853}" type="presParOf" srcId="{213E6A5B-21B6-4148-8373-B325CB01F75B}" destId="{F264D80A-7AC0-40F3-AAD5-ACE0D6F80B76}" srcOrd="1" destOrd="0" presId="urn:diagrams.loki3.com/BracketList+Icon"/>
    <dgm:cxn modelId="{BB56D000-C00F-4AE3-986E-8804BD557310}" type="presParOf" srcId="{213E6A5B-21B6-4148-8373-B325CB01F75B}" destId="{C01409D6-1941-41D9-B88E-7B97D440F8B6}" srcOrd="2" destOrd="0" presId="urn:diagrams.loki3.com/BracketList+Icon"/>
    <dgm:cxn modelId="{6ABC1B78-A826-400E-A582-762440617FBC}" type="presParOf" srcId="{213E6A5B-21B6-4148-8373-B325CB01F75B}" destId="{8BDF66DE-0850-4E69-B008-B25788C1FBD3}" srcOrd="3" destOrd="0" presId="urn:diagrams.loki3.com/BracketList+Icon"/>
    <dgm:cxn modelId="{31240E75-AC54-4A2D-95F7-BF884D9CD19F}" type="presParOf" srcId="{39DA4CC2-8BCB-43E9-A9B8-F507D18781DA}" destId="{86561716-D267-413E-96AC-1F0D4AC89A76}" srcOrd="1" destOrd="0" presId="urn:diagrams.loki3.com/BracketList+Icon"/>
    <dgm:cxn modelId="{059259BA-B917-40CE-8D04-489DBD0FF15C}" type="presParOf" srcId="{39DA4CC2-8BCB-43E9-A9B8-F507D18781DA}" destId="{7A10559C-8117-4E1C-A89A-BB214629C878}" srcOrd="2" destOrd="0" presId="urn:diagrams.loki3.com/BracketList+Icon"/>
    <dgm:cxn modelId="{E2E606D9-8C2D-47DA-B4DB-D336839484E8}" type="presParOf" srcId="{7A10559C-8117-4E1C-A89A-BB214629C878}" destId="{65335A83-C60C-4528-BC20-70EA453D4730}" srcOrd="0" destOrd="0" presId="urn:diagrams.loki3.com/BracketList+Icon"/>
    <dgm:cxn modelId="{0E879EEC-1909-435D-A485-1F30662E80D6}" type="presParOf" srcId="{7A10559C-8117-4E1C-A89A-BB214629C878}" destId="{C4BF43BE-1251-41E4-A29B-45CACD6275D6}" srcOrd="1" destOrd="0" presId="urn:diagrams.loki3.com/BracketList+Icon"/>
    <dgm:cxn modelId="{668317E0-99DA-4C5D-B752-FB3741269B6F}" type="presParOf" srcId="{7A10559C-8117-4E1C-A89A-BB214629C878}" destId="{A015BC51-A4B8-4068-9AB0-AC28632078EB}" srcOrd="2" destOrd="0" presId="urn:diagrams.loki3.com/BracketList+Icon"/>
    <dgm:cxn modelId="{91B8DF12-892E-4366-AAEC-35E2BFE8DCDE}" type="presParOf" srcId="{7A10559C-8117-4E1C-A89A-BB214629C878}" destId="{CFD3F37A-A546-4410-8D4C-1CCD1819B9D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9E2E3B31-09CE-439B-9370-DD32CEA8F1A3}" type="doc">
      <dgm:prSet loTypeId="urn:microsoft.com/office/officeart/2008/layout/LinedList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4C7C80B0-547A-457D-BD0C-20617BB7A10F}">
      <dgm:prSet custT="1"/>
      <dgm:spPr/>
      <dgm:t>
        <a:bodyPr/>
        <a:lstStyle/>
        <a:p>
          <a:pPr rtl="0"/>
          <a:r>
            <a:rPr lang="hr-HR" sz="3600" dirty="0" smtClean="0">
              <a:latin typeface="+mj-lt"/>
              <a:cs typeface="Times New Roman" pitchFamily="18" charset="0"/>
            </a:rPr>
            <a:t>Intervencije koje se najčešće koriste u tretmanu</a:t>
          </a:r>
          <a:endParaRPr lang="hr-HR" sz="3600" dirty="0">
            <a:latin typeface="+mj-lt"/>
            <a:cs typeface="Times New Roman" pitchFamily="18" charset="0"/>
          </a:endParaRPr>
        </a:p>
      </dgm:t>
    </dgm:pt>
    <dgm:pt modelId="{5D1652C6-1057-49D1-9A60-C78E0A839941}" type="parTrans" cxnId="{AA18F10A-32AD-44E7-9C41-561949F8ADAC}">
      <dgm:prSet/>
      <dgm:spPr/>
      <dgm:t>
        <a:bodyPr/>
        <a:lstStyle/>
        <a:p>
          <a:endParaRPr lang="hr-HR"/>
        </a:p>
      </dgm:t>
    </dgm:pt>
    <dgm:pt modelId="{CDE0472D-17B6-4A66-BCCB-17985AFA953B}" type="sibTrans" cxnId="{AA18F10A-32AD-44E7-9C41-561949F8ADAC}">
      <dgm:prSet/>
      <dgm:spPr/>
      <dgm:t>
        <a:bodyPr/>
        <a:lstStyle/>
        <a:p>
          <a:endParaRPr lang="hr-HR"/>
        </a:p>
      </dgm:t>
    </dgm:pt>
    <dgm:pt modelId="{AECBDFC9-1E4B-45EE-86DF-4656802027B9}" type="pres">
      <dgm:prSet presAssocID="{9E2E3B31-09CE-439B-9370-DD32CEA8F1A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4D248CF3-FCC6-4CB2-81B5-88065E9C2593}" type="pres">
      <dgm:prSet presAssocID="{4C7C80B0-547A-457D-BD0C-20617BB7A10F}" presName="thickLine" presStyleLbl="alignNode1" presStyleIdx="0" presStyleCnt="1"/>
      <dgm:spPr/>
    </dgm:pt>
    <dgm:pt modelId="{353C8BD7-B1DE-43AC-B3BD-3CB9B87D40F6}" type="pres">
      <dgm:prSet presAssocID="{4C7C80B0-547A-457D-BD0C-20617BB7A10F}" presName="horz1" presStyleCnt="0"/>
      <dgm:spPr/>
    </dgm:pt>
    <dgm:pt modelId="{B58E644B-6613-4259-9349-95CABC89F4F8}" type="pres">
      <dgm:prSet presAssocID="{4C7C80B0-547A-457D-BD0C-20617BB7A10F}" presName="tx1" presStyleLbl="revTx" presStyleIdx="0" presStyleCnt="1"/>
      <dgm:spPr/>
      <dgm:t>
        <a:bodyPr/>
        <a:lstStyle/>
        <a:p>
          <a:endParaRPr lang="hr-HR"/>
        </a:p>
      </dgm:t>
    </dgm:pt>
    <dgm:pt modelId="{3E9D8985-A026-472E-B9FE-B30DC7699397}" type="pres">
      <dgm:prSet presAssocID="{4C7C80B0-547A-457D-BD0C-20617BB7A10F}" presName="vert1" presStyleCnt="0"/>
      <dgm:spPr/>
    </dgm:pt>
  </dgm:ptLst>
  <dgm:cxnLst>
    <dgm:cxn modelId="{01D6030F-6500-4D6E-ADFD-42FD2E8C03DC}" type="presOf" srcId="{4C7C80B0-547A-457D-BD0C-20617BB7A10F}" destId="{B58E644B-6613-4259-9349-95CABC89F4F8}" srcOrd="0" destOrd="0" presId="urn:microsoft.com/office/officeart/2008/layout/LinedList"/>
    <dgm:cxn modelId="{06F56050-197D-4DED-97F2-5CF19A632117}" type="presOf" srcId="{9E2E3B31-09CE-439B-9370-DD32CEA8F1A3}" destId="{AECBDFC9-1E4B-45EE-86DF-4656802027B9}" srcOrd="0" destOrd="0" presId="urn:microsoft.com/office/officeart/2008/layout/LinedList"/>
    <dgm:cxn modelId="{AA18F10A-32AD-44E7-9C41-561949F8ADAC}" srcId="{9E2E3B31-09CE-439B-9370-DD32CEA8F1A3}" destId="{4C7C80B0-547A-457D-BD0C-20617BB7A10F}" srcOrd="0" destOrd="0" parTransId="{5D1652C6-1057-49D1-9A60-C78E0A839941}" sibTransId="{CDE0472D-17B6-4A66-BCCB-17985AFA953B}"/>
    <dgm:cxn modelId="{3C26025A-1FE5-4EDD-B295-D4562B4F7739}" type="presParOf" srcId="{AECBDFC9-1E4B-45EE-86DF-4656802027B9}" destId="{4D248CF3-FCC6-4CB2-81B5-88065E9C2593}" srcOrd="0" destOrd="0" presId="urn:microsoft.com/office/officeart/2008/layout/LinedList"/>
    <dgm:cxn modelId="{D866C307-BEEC-486B-B21C-7575BA718861}" type="presParOf" srcId="{AECBDFC9-1E4B-45EE-86DF-4656802027B9}" destId="{353C8BD7-B1DE-43AC-B3BD-3CB9B87D40F6}" srcOrd="1" destOrd="0" presId="urn:microsoft.com/office/officeart/2008/layout/LinedList"/>
    <dgm:cxn modelId="{4E4E34E4-0232-447E-B10E-7016486524E8}" type="presParOf" srcId="{353C8BD7-B1DE-43AC-B3BD-3CB9B87D40F6}" destId="{B58E644B-6613-4259-9349-95CABC89F4F8}" srcOrd="0" destOrd="0" presId="urn:microsoft.com/office/officeart/2008/layout/LinedList"/>
    <dgm:cxn modelId="{E2648A42-E186-48B4-980E-375E4558A779}" type="presParOf" srcId="{353C8BD7-B1DE-43AC-B3BD-3CB9B87D40F6}" destId="{3E9D8985-A026-472E-B9FE-B30DC76993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B753D5C-6FBA-4815-BB4A-ADEBAC5CB325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DE0D8FE6-0019-48CC-8AA1-1A3FB567F803}">
      <dgm:prSet custT="1"/>
      <dgm:spPr/>
      <dgm:t>
        <a:bodyPr/>
        <a:lstStyle/>
        <a:p>
          <a:pPr rtl="0"/>
          <a:r>
            <a:rPr lang="hr-HR" sz="4000" b="0" baseline="0" dirty="0" smtClean="0">
              <a:latin typeface="+mj-lt"/>
              <a:cs typeface="Times New Roman" pitchFamily="18" charset="0"/>
            </a:rPr>
            <a:t>Prepoznavanje misli koje rasplamsavaju ljutnju  </a:t>
          </a:r>
          <a:endParaRPr lang="hr-HR" sz="4000" dirty="0">
            <a:latin typeface="+mj-lt"/>
            <a:cs typeface="Times New Roman" pitchFamily="18" charset="0"/>
          </a:endParaRPr>
        </a:p>
      </dgm:t>
    </dgm:pt>
    <dgm:pt modelId="{2A26FF4D-74B0-4D6A-940D-98C0E75D4722}" type="parTrans" cxnId="{25218331-71D6-4806-8F45-993A9E6E4E1F}">
      <dgm:prSet/>
      <dgm:spPr/>
      <dgm:t>
        <a:bodyPr/>
        <a:lstStyle/>
        <a:p>
          <a:endParaRPr lang="hr-HR"/>
        </a:p>
      </dgm:t>
    </dgm:pt>
    <dgm:pt modelId="{9D1D5B17-243E-4FF6-8E0F-76BE0F1FCF55}" type="sibTrans" cxnId="{25218331-71D6-4806-8F45-993A9E6E4E1F}">
      <dgm:prSet/>
      <dgm:spPr/>
      <dgm:t>
        <a:bodyPr/>
        <a:lstStyle/>
        <a:p>
          <a:endParaRPr lang="hr-HR"/>
        </a:p>
      </dgm:t>
    </dgm:pt>
    <dgm:pt modelId="{E8D48879-1268-4A7C-9FA2-9E3EBA471ECF}" type="pres">
      <dgm:prSet presAssocID="{7B753D5C-6FBA-4815-BB4A-ADEBAC5CB32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B557F708-9E28-48CF-B8E6-3D266A404D28}" type="pres">
      <dgm:prSet presAssocID="{DE0D8FE6-0019-48CC-8AA1-1A3FB567F803}" presName="thickLine" presStyleLbl="alignNode1" presStyleIdx="0" presStyleCnt="1"/>
      <dgm:spPr/>
    </dgm:pt>
    <dgm:pt modelId="{8223F804-8BE9-4CDA-B6F0-BB82E53F3307}" type="pres">
      <dgm:prSet presAssocID="{DE0D8FE6-0019-48CC-8AA1-1A3FB567F803}" presName="horz1" presStyleCnt="0"/>
      <dgm:spPr/>
    </dgm:pt>
    <dgm:pt modelId="{5F3CD4D8-D86A-49AF-97DC-38F15A239E2A}" type="pres">
      <dgm:prSet presAssocID="{DE0D8FE6-0019-48CC-8AA1-1A3FB567F803}" presName="tx1" presStyleLbl="revTx" presStyleIdx="0" presStyleCnt="1"/>
      <dgm:spPr/>
      <dgm:t>
        <a:bodyPr/>
        <a:lstStyle/>
        <a:p>
          <a:endParaRPr lang="hr-HR"/>
        </a:p>
      </dgm:t>
    </dgm:pt>
    <dgm:pt modelId="{3FACCF47-D7E7-4AD0-9F7E-A927768DC8CA}" type="pres">
      <dgm:prSet presAssocID="{DE0D8FE6-0019-48CC-8AA1-1A3FB567F803}" presName="vert1" presStyleCnt="0"/>
      <dgm:spPr/>
    </dgm:pt>
  </dgm:ptLst>
  <dgm:cxnLst>
    <dgm:cxn modelId="{25218331-71D6-4806-8F45-993A9E6E4E1F}" srcId="{7B753D5C-6FBA-4815-BB4A-ADEBAC5CB325}" destId="{DE0D8FE6-0019-48CC-8AA1-1A3FB567F803}" srcOrd="0" destOrd="0" parTransId="{2A26FF4D-74B0-4D6A-940D-98C0E75D4722}" sibTransId="{9D1D5B17-243E-4FF6-8E0F-76BE0F1FCF55}"/>
    <dgm:cxn modelId="{23CF78FB-707A-4B92-B27D-70DB6E2587D0}" type="presOf" srcId="{7B753D5C-6FBA-4815-BB4A-ADEBAC5CB325}" destId="{E8D48879-1268-4A7C-9FA2-9E3EBA471ECF}" srcOrd="0" destOrd="0" presId="urn:microsoft.com/office/officeart/2008/layout/LinedList"/>
    <dgm:cxn modelId="{0019582B-F3A4-4C5E-B76B-ECCB3840F50F}" type="presOf" srcId="{DE0D8FE6-0019-48CC-8AA1-1A3FB567F803}" destId="{5F3CD4D8-D86A-49AF-97DC-38F15A239E2A}" srcOrd="0" destOrd="0" presId="urn:microsoft.com/office/officeart/2008/layout/LinedList"/>
    <dgm:cxn modelId="{0F711595-F63B-445D-81CB-817D506FC897}" type="presParOf" srcId="{E8D48879-1268-4A7C-9FA2-9E3EBA471ECF}" destId="{B557F708-9E28-48CF-B8E6-3D266A404D28}" srcOrd="0" destOrd="0" presId="urn:microsoft.com/office/officeart/2008/layout/LinedList"/>
    <dgm:cxn modelId="{0DC14834-93E6-4EAD-B8DA-52736D8D5BBB}" type="presParOf" srcId="{E8D48879-1268-4A7C-9FA2-9E3EBA471ECF}" destId="{8223F804-8BE9-4CDA-B6F0-BB82E53F3307}" srcOrd="1" destOrd="0" presId="urn:microsoft.com/office/officeart/2008/layout/LinedList"/>
    <dgm:cxn modelId="{B7D949B9-5708-40DF-8208-9E02A891DE62}" type="presParOf" srcId="{8223F804-8BE9-4CDA-B6F0-BB82E53F3307}" destId="{5F3CD4D8-D86A-49AF-97DC-38F15A239E2A}" srcOrd="0" destOrd="0" presId="urn:microsoft.com/office/officeart/2008/layout/LinedList"/>
    <dgm:cxn modelId="{797559BB-06C0-40C0-8C94-8EA51A654F1A}" type="presParOf" srcId="{8223F804-8BE9-4CDA-B6F0-BB82E53F3307}" destId="{3FACCF47-D7E7-4AD0-9F7E-A927768DC8C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FC342BD1-8754-46CB-9488-B043272F4EC3}" type="doc">
      <dgm:prSet loTypeId="urn:microsoft.com/office/officeart/2005/8/layout/pList1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94BD4A97-2CE4-47BF-AC3D-DD6D92E70E2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Samorazgovor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2D64545E-0D2F-4A24-AE3F-7C3E050AB852}" type="parTrans" cxnId="{2B51125A-2D90-4AED-87F6-E99DA001BFA1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n-lt"/>
            <a:cs typeface="Times New Roman" pitchFamily="18" charset="0"/>
          </a:endParaRPr>
        </a:p>
      </dgm:t>
    </dgm:pt>
    <dgm:pt modelId="{7FB1B039-4CDE-41DB-B4B8-CAC1103E1D46}" type="sibTrans" cxnId="{2B51125A-2D90-4AED-87F6-E99DA001BFA1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n-lt"/>
            <a:cs typeface="Times New Roman" pitchFamily="18" charset="0"/>
          </a:endParaRPr>
        </a:p>
      </dgm:t>
    </dgm:pt>
    <dgm:pt modelId="{33DCCB26-4799-49AF-983B-D0F49D91689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Slike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616D03CC-D05D-4B37-BE71-20C3A3100B93}" type="parTrans" cxnId="{AB787269-12EA-49F3-94E2-A7BA7EC94FAC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n-lt"/>
            <a:cs typeface="Times New Roman" pitchFamily="18" charset="0"/>
          </a:endParaRPr>
        </a:p>
      </dgm:t>
    </dgm:pt>
    <dgm:pt modelId="{E632D23D-0E2C-4AC7-A5AB-4DD7BDB1C1AE}" type="sibTrans" cxnId="{AB787269-12EA-49F3-94E2-A7BA7EC94FAC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n-lt"/>
            <a:cs typeface="Times New Roman" pitchFamily="18" charset="0"/>
          </a:endParaRPr>
        </a:p>
      </dgm:t>
    </dgm:pt>
    <dgm:pt modelId="{26ABC405-FF69-47C8-A7E3-00A44216BA01}" type="pres">
      <dgm:prSet presAssocID="{FC342BD1-8754-46CB-9488-B043272F4E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9971915-6D7A-40FE-A79E-95F52A420B31}" type="pres">
      <dgm:prSet presAssocID="{94BD4A97-2CE4-47BF-AC3D-DD6D92E70E23}" presName="compNode" presStyleCnt="0"/>
      <dgm:spPr/>
      <dgm:t>
        <a:bodyPr/>
        <a:lstStyle/>
        <a:p>
          <a:endParaRPr lang="hr-HR"/>
        </a:p>
      </dgm:t>
    </dgm:pt>
    <dgm:pt modelId="{698B5B3C-B6B2-40C2-8B06-E8C19ED2C0E1}" type="pres">
      <dgm:prSet presAssocID="{94BD4A97-2CE4-47BF-AC3D-DD6D92E70E23}" presName="pictRect" presStyleLbl="nod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53B90235-8870-4AE4-A50E-ECECD4E40F33}" type="pres">
      <dgm:prSet presAssocID="{94BD4A97-2CE4-47BF-AC3D-DD6D92E70E23}" presName="textRec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E4B891-C0B6-4EC6-A6AA-AD593346D584}" type="pres">
      <dgm:prSet presAssocID="{7FB1B039-4CDE-41DB-B4B8-CAC1103E1D46}" presName="sibTrans" presStyleLbl="sibTrans2D1" presStyleIdx="0" presStyleCnt="0"/>
      <dgm:spPr/>
      <dgm:t>
        <a:bodyPr/>
        <a:lstStyle/>
        <a:p>
          <a:endParaRPr lang="hr-HR"/>
        </a:p>
      </dgm:t>
    </dgm:pt>
    <dgm:pt modelId="{D7FCE22D-C457-40D1-B366-839A9DD0AC84}" type="pres">
      <dgm:prSet presAssocID="{33DCCB26-4799-49AF-983B-D0F49D916893}" presName="compNode" presStyleCnt="0"/>
      <dgm:spPr/>
      <dgm:t>
        <a:bodyPr/>
        <a:lstStyle/>
        <a:p>
          <a:endParaRPr lang="hr-HR"/>
        </a:p>
      </dgm:t>
    </dgm:pt>
    <dgm:pt modelId="{9F8DF7E9-1B8B-41EA-A19E-63B4CC97D526}" type="pres">
      <dgm:prSet presAssocID="{33DCCB26-4799-49AF-983B-D0F49D916893}" presName="pictRect" presStyleLbl="node1" presStyleIdx="1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6C6ACDDA-3688-4553-B751-BF5F947D77B9}" type="pres">
      <dgm:prSet presAssocID="{33DCCB26-4799-49AF-983B-D0F49D916893}" presName="textRec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1E7B24B-F263-45C2-A7D4-639AE9EC60F3}" type="presOf" srcId="{33DCCB26-4799-49AF-983B-D0F49D916893}" destId="{6C6ACDDA-3688-4553-B751-BF5F947D77B9}" srcOrd="0" destOrd="0" presId="urn:microsoft.com/office/officeart/2005/8/layout/pList1"/>
    <dgm:cxn modelId="{1F17F769-EED5-46EA-8CA2-3C00902C7BCE}" type="presOf" srcId="{7FB1B039-4CDE-41DB-B4B8-CAC1103E1D46}" destId="{E3E4B891-C0B6-4EC6-A6AA-AD593346D584}" srcOrd="0" destOrd="0" presId="urn:microsoft.com/office/officeart/2005/8/layout/pList1"/>
    <dgm:cxn modelId="{AB787269-12EA-49F3-94E2-A7BA7EC94FAC}" srcId="{FC342BD1-8754-46CB-9488-B043272F4EC3}" destId="{33DCCB26-4799-49AF-983B-D0F49D916893}" srcOrd="1" destOrd="0" parTransId="{616D03CC-D05D-4B37-BE71-20C3A3100B93}" sibTransId="{E632D23D-0E2C-4AC7-A5AB-4DD7BDB1C1AE}"/>
    <dgm:cxn modelId="{2B51125A-2D90-4AED-87F6-E99DA001BFA1}" srcId="{FC342BD1-8754-46CB-9488-B043272F4EC3}" destId="{94BD4A97-2CE4-47BF-AC3D-DD6D92E70E23}" srcOrd="0" destOrd="0" parTransId="{2D64545E-0D2F-4A24-AE3F-7C3E050AB852}" sibTransId="{7FB1B039-4CDE-41DB-B4B8-CAC1103E1D46}"/>
    <dgm:cxn modelId="{FC725A94-3626-42CE-A8B2-6927CD14B4EA}" type="presOf" srcId="{FC342BD1-8754-46CB-9488-B043272F4EC3}" destId="{26ABC405-FF69-47C8-A7E3-00A44216BA01}" srcOrd="0" destOrd="0" presId="urn:microsoft.com/office/officeart/2005/8/layout/pList1"/>
    <dgm:cxn modelId="{BC7B3BD6-ADB0-45EB-956A-E72953ECFC95}" type="presOf" srcId="{94BD4A97-2CE4-47BF-AC3D-DD6D92E70E23}" destId="{53B90235-8870-4AE4-A50E-ECECD4E40F33}" srcOrd="0" destOrd="0" presId="urn:microsoft.com/office/officeart/2005/8/layout/pList1"/>
    <dgm:cxn modelId="{3D366855-FA98-4CE1-B7A8-B1AB4F6AF93B}" type="presParOf" srcId="{26ABC405-FF69-47C8-A7E3-00A44216BA01}" destId="{99971915-6D7A-40FE-A79E-95F52A420B31}" srcOrd="0" destOrd="0" presId="urn:microsoft.com/office/officeart/2005/8/layout/pList1"/>
    <dgm:cxn modelId="{461F2BE7-E6E1-4A04-A048-C9A98602FE4A}" type="presParOf" srcId="{99971915-6D7A-40FE-A79E-95F52A420B31}" destId="{698B5B3C-B6B2-40C2-8B06-E8C19ED2C0E1}" srcOrd="0" destOrd="0" presId="urn:microsoft.com/office/officeart/2005/8/layout/pList1"/>
    <dgm:cxn modelId="{723D6EAF-CA55-4380-A01F-5B1A86096A3B}" type="presParOf" srcId="{99971915-6D7A-40FE-A79E-95F52A420B31}" destId="{53B90235-8870-4AE4-A50E-ECECD4E40F33}" srcOrd="1" destOrd="0" presId="urn:microsoft.com/office/officeart/2005/8/layout/pList1"/>
    <dgm:cxn modelId="{04649F3A-9769-4E0F-BA4E-D265A3A1B77A}" type="presParOf" srcId="{26ABC405-FF69-47C8-A7E3-00A44216BA01}" destId="{E3E4B891-C0B6-4EC6-A6AA-AD593346D584}" srcOrd="1" destOrd="0" presId="urn:microsoft.com/office/officeart/2005/8/layout/pList1"/>
    <dgm:cxn modelId="{4E70909E-FC7C-4ED1-8EE3-B0CBBE1565AF}" type="presParOf" srcId="{26ABC405-FF69-47C8-A7E3-00A44216BA01}" destId="{D7FCE22D-C457-40D1-B366-839A9DD0AC84}" srcOrd="2" destOrd="0" presId="urn:microsoft.com/office/officeart/2005/8/layout/pList1"/>
    <dgm:cxn modelId="{C26E7A0F-C0F9-4902-BDB1-52903AB9000F}" type="presParOf" srcId="{D7FCE22D-C457-40D1-B366-839A9DD0AC84}" destId="{9F8DF7E9-1B8B-41EA-A19E-63B4CC97D526}" srcOrd="0" destOrd="0" presId="urn:microsoft.com/office/officeart/2005/8/layout/pList1"/>
    <dgm:cxn modelId="{583692F5-20DC-497D-9485-E1F1A523B786}" type="presParOf" srcId="{D7FCE22D-C457-40D1-B366-839A9DD0AC84}" destId="{6C6ACDDA-3688-4553-B751-BF5F947D77B9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DA30BD45-3ED9-4FD6-A7B2-C9F23797207E}" type="doc">
      <dgm:prSet loTypeId="urn:microsoft.com/office/officeart/2008/layout/LinedList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5B33E9E-792D-4DAB-A18C-437A919BE2DA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4000" dirty="0" smtClean="0">
              <a:latin typeface="+mn-lt"/>
              <a:cs typeface="Times New Roman" pitchFamily="18" charset="0"/>
            </a:rPr>
            <a:t>Kognitivne distorzije </a:t>
          </a:r>
          <a:endParaRPr lang="hr-HR" sz="4000" dirty="0">
            <a:latin typeface="+mn-lt"/>
            <a:cs typeface="Times New Roman" pitchFamily="18" charset="0"/>
          </a:endParaRPr>
        </a:p>
      </dgm:t>
    </dgm:pt>
    <dgm:pt modelId="{89C3C876-9A78-4930-9138-57C73ADDD05B}" type="parTrans" cxnId="{251FDB4B-D562-4880-B6BF-8BCB16D4C9D2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Times New Roman" pitchFamily="18" charset="0"/>
            <a:cs typeface="Times New Roman" pitchFamily="18" charset="0"/>
          </a:endParaRPr>
        </a:p>
      </dgm:t>
    </dgm:pt>
    <dgm:pt modelId="{CB5F809D-1335-40F1-8D76-CF7675E6C7C6}" type="sibTrans" cxnId="{251FDB4B-D562-4880-B6BF-8BCB16D4C9D2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Times New Roman" pitchFamily="18" charset="0"/>
            <a:cs typeface="Times New Roman" pitchFamily="18" charset="0"/>
          </a:endParaRPr>
        </a:p>
      </dgm:t>
    </dgm:pt>
    <dgm:pt modelId="{E4E43411-B6FA-498F-A894-DD48517FBF46}">
      <dgm:prSet custT="1"/>
      <dgm:spPr/>
      <dgm:t>
        <a:bodyPr/>
        <a:lstStyle/>
        <a:p>
          <a:pPr rtl="0">
            <a:lnSpc>
              <a:spcPct val="150000"/>
            </a:lnSpc>
          </a:pPr>
          <a:endParaRPr lang="hr-HR" sz="2400" dirty="0">
            <a:latin typeface="Times New Roman" pitchFamily="18" charset="0"/>
            <a:cs typeface="Times New Roman" pitchFamily="18" charset="0"/>
          </a:endParaRPr>
        </a:p>
      </dgm:t>
    </dgm:pt>
    <dgm:pt modelId="{E4996DDE-0041-45BA-81C1-EC689AF3B4D8}" type="parTrans" cxnId="{9024737D-CB23-4A32-9352-B9C25BDA93CA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Times New Roman" pitchFamily="18" charset="0"/>
            <a:cs typeface="Times New Roman" pitchFamily="18" charset="0"/>
          </a:endParaRPr>
        </a:p>
      </dgm:t>
    </dgm:pt>
    <dgm:pt modelId="{8CF6C6D0-1512-4534-8A8B-9A8603ECCF53}" type="sibTrans" cxnId="{9024737D-CB23-4A32-9352-B9C25BDA93CA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Times New Roman" pitchFamily="18" charset="0"/>
            <a:cs typeface="Times New Roman" pitchFamily="18" charset="0"/>
          </a:endParaRPr>
        </a:p>
      </dgm:t>
    </dgm:pt>
    <dgm:pt modelId="{005ECF79-5104-42E4-B35D-68D66AB49D4B}" type="pres">
      <dgm:prSet presAssocID="{DA30BD45-3ED9-4FD6-A7B2-C9F23797207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10694E2C-BFEB-4B24-B3A5-F17EAAE9126D}" type="pres">
      <dgm:prSet presAssocID="{35B33E9E-792D-4DAB-A18C-437A919BE2DA}" presName="thickLine" presStyleLbl="alignNode1" presStyleIdx="0" presStyleCnt="2"/>
      <dgm:spPr/>
      <dgm:t>
        <a:bodyPr/>
        <a:lstStyle/>
        <a:p>
          <a:endParaRPr lang="hr-HR"/>
        </a:p>
      </dgm:t>
    </dgm:pt>
    <dgm:pt modelId="{294337F1-9181-456B-975F-922AA042525D}" type="pres">
      <dgm:prSet presAssocID="{35B33E9E-792D-4DAB-A18C-437A919BE2DA}" presName="horz1" presStyleCnt="0"/>
      <dgm:spPr/>
      <dgm:t>
        <a:bodyPr/>
        <a:lstStyle/>
        <a:p>
          <a:endParaRPr lang="hr-HR"/>
        </a:p>
      </dgm:t>
    </dgm:pt>
    <dgm:pt modelId="{9C595243-6D3F-4C24-8B0D-2EA35732B930}" type="pres">
      <dgm:prSet presAssocID="{35B33E9E-792D-4DAB-A18C-437A919BE2DA}" presName="tx1" presStyleLbl="revTx" presStyleIdx="0" presStyleCnt="2"/>
      <dgm:spPr/>
      <dgm:t>
        <a:bodyPr/>
        <a:lstStyle/>
        <a:p>
          <a:endParaRPr lang="hr-HR"/>
        </a:p>
      </dgm:t>
    </dgm:pt>
    <dgm:pt modelId="{C9D64849-A452-4C84-9254-E43C69B69E8F}" type="pres">
      <dgm:prSet presAssocID="{35B33E9E-792D-4DAB-A18C-437A919BE2DA}" presName="vert1" presStyleCnt="0"/>
      <dgm:spPr/>
      <dgm:t>
        <a:bodyPr/>
        <a:lstStyle/>
        <a:p>
          <a:endParaRPr lang="hr-HR"/>
        </a:p>
      </dgm:t>
    </dgm:pt>
    <dgm:pt modelId="{7584733F-6C72-414E-9305-FEDAF74BFCCA}" type="pres">
      <dgm:prSet presAssocID="{E4E43411-B6FA-498F-A894-DD48517FBF46}" presName="thickLine" presStyleLbl="alignNode1" presStyleIdx="1" presStyleCnt="2"/>
      <dgm:spPr/>
      <dgm:t>
        <a:bodyPr/>
        <a:lstStyle/>
        <a:p>
          <a:endParaRPr lang="hr-HR"/>
        </a:p>
      </dgm:t>
    </dgm:pt>
    <dgm:pt modelId="{55BC06E5-F603-4BEF-8666-9F905603116F}" type="pres">
      <dgm:prSet presAssocID="{E4E43411-B6FA-498F-A894-DD48517FBF46}" presName="horz1" presStyleCnt="0"/>
      <dgm:spPr/>
      <dgm:t>
        <a:bodyPr/>
        <a:lstStyle/>
        <a:p>
          <a:endParaRPr lang="hr-HR"/>
        </a:p>
      </dgm:t>
    </dgm:pt>
    <dgm:pt modelId="{382231D6-3725-497F-A466-067EC31BE6D2}" type="pres">
      <dgm:prSet presAssocID="{E4E43411-B6FA-498F-A894-DD48517FBF46}" presName="tx1" presStyleLbl="revTx" presStyleIdx="1" presStyleCnt="2"/>
      <dgm:spPr/>
      <dgm:t>
        <a:bodyPr/>
        <a:lstStyle/>
        <a:p>
          <a:endParaRPr lang="hr-HR"/>
        </a:p>
      </dgm:t>
    </dgm:pt>
    <dgm:pt modelId="{F979C7BA-0992-414A-AC4A-509A24191FE1}" type="pres">
      <dgm:prSet presAssocID="{E4E43411-B6FA-498F-A894-DD48517FBF46}" presName="vert1" presStyleCnt="0"/>
      <dgm:spPr/>
      <dgm:t>
        <a:bodyPr/>
        <a:lstStyle/>
        <a:p>
          <a:endParaRPr lang="hr-HR"/>
        </a:p>
      </dgm:t>
    </dgm:pt>
  </dgm:ptLst>
  <dgm:cxnLst>
    <dgm:cxn modelId="{251FDB4B-D562-4880-B6BF-8BCB16D4C9D2}" srcId="{DA30BD45-3ED9-4FD6-A7B2-C9F23797207E}" destId="{35B33E9E-792D-4DAB-A18C-437A919BE2DA}" srcOrd="0" destOrd="0" parTransId="{89C3C876-9A78-4930-9138-57C73ADDD05B}" sibTransId="{CB5F809D-1335-40F1-8D76-CF7675E6C7C6}"/>
    <dgm:cxn modelId="{0C6F0BB8-749D-4356-80EB-49B64F43AF89}" type="presOf" srcId="{E4E43411-B6FA-498F-A894-DD48517FBF46}" destId="{382231D6-3725-497F-A466-067EC31BE6D2}" srcOrd="0" destOrd="0" presId="urn:microsoft.com/office/officeart/2008/layout/LinedList"/>
    <dgm:cxn modelId="{0E2077E1-16EA-414D-B4F7-3F54BB56AB7F}" type="presOf" srcId="{35B33E9E-792D-4DAB-A18C-437A919BE2DA}" destId="{9C595243-6D3F-4C24-8B0D-2EA35732B930}" srcOrd="0" destOrd="0" presId="urn:microsoft.com/office/officeart/2008/layout/LinedList"/>
    <dgm:cxn modelId="{9024737D-CB23-4A32-9352-B9C25BDA93CA}" srcId="{DA30BD45-3ED9-4FD6-A7B2-C9F23797207E}" destId="{E4E43411-B6FA-498F-A894-DD48517FBF46}" srcOrd="1" destOrd="0" parTransId="{E4996DDE-0041-45BA-81C1-EC689AF3B4D8}" sibTransId="{8CF6C6D0-1512-4534-8A8B-9A8603ECCF53}"/>
    <dgm:cxn modelId="{E16D933C-41EE-4979-8F3E-17CB938ED01E}" type="presOf" srcId="{DA30BD45-3ED9-4FD6-A7B2-C9F23797207E}" destId="{005ECF79-5104-42E4-B35D-68D66AB49D4B}" srcOrd="0" destOrd="0" presId="urn:microsoft.com/office/officeart/2008/layout/LinedList"/>
    <dgm:cxn modelId="{B4491D69-CA77-4F14-B2E7-98AE5A86CA7D}" type="presParOf" srcId="{005ECF79-5104-42E4-B35D-68D66AB49D4B}" destId="{10694E2C-BFEB-4B24-B3A5-F17EAAE9126D}" srcOrd="0" destOrd="0" presId="urn:microsoft.com/office/officeart/2008/layout/LinedList"/>
    <dgm:cxn modelId="{0F46852F-B789-45CB-A2D2-95455F77E3F7}" type="presParOf" srcId="{005ECF79-5104-42E4-B35D-68D66AB49D4B}" destId="{294337F1-9181-456B-975F-922AA042525D}" srcOrd="1" destOrd="0" presId="urn:microsoft.com/office/officeart/2008/layout/LinedList"/>
    <dgm:cxn modelId="{775091B2-3B91-444A-BFDF-E5D005AEEF9D}" type="presParOf" srcId="{294337F1-9181-456B-975F-922AA042525D}" destId="{9C595243-6D3F-4C24-8B0D-2EA35732B930}" srcOrd="0" destOrd="0" presId="urn:microsoft.com/office/officeart/2008/layout/LinedList"/>
    <dgm:cxn modelId="{CB96EEBD-C38C-45AF-B630-C86D07FD657F}" type="presParOf" srcId="{294337F1-9181-456B-975F-922AA042525D}" destId="{C9D64849-A452-4C84-9254-E43C69B69E8F}" srcOrd="1" destOrd="0" presId="urn:microsoft.com/office/officeart/2008/layout/LinedList"/>
    <dgm:cxn modelId="{4E309CB7-B6D6-45C6-AA67-91BED18D0757}" type="presParOf" srcId="{005ECF79-5104-42E4-B35D-68D66AB49D4B}" destId="{7584733F-6C72-414E-9305-FEDAF74BFCCA}" srcOrd="2" destOrd="0" presId="urn:microsoft.com/office/officeart/2008/layout/LinedList"/>
    <dgm:cxn modelId="{EE7DB53C-AD58-48A1-81DC-880006FC0AD8}" type="presParOf" srcId="{005ECF79-5104-42E4-B35D-68D66AB49D4B}" destId="{55BC06E5-F603-4BEF-8666-9F905603116F}" srcOrd="3" destOrd="0" presId="urn:microsoft.com/office/officeart/2008/layout/LinedList"/>
    <dgm:cxn modelId="{F2DB68DB-ECA6-4653-B9BC-AD6493CAAD2A}" type="presParOf" srcId="{55BC06E5-F603-4BEF-8666-9F905603116F}" destId="{382231D6-3725-497F-A466-067EC31BE6D2}" srcOrd="0" destOrd="0" presId="urn:microsoft.com/office/officeart/2008/layout/LinedList"/>
    <dgm:cxn modelId="{9876197E-D5A6-40A0-A312-E5CA30212B39}" type="presParOf" srcId="{55BC06E5-F603-4BEF-8666-9F905603116F}" destId="{F979C7BA-0992-414A-AC4A-509A24191FE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9F6364E-19C4-4FDC-8D5E-07917DC37593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45B68217-E829-4D52-AE85-FD6BDFBE352D}">
      <dgm:prSet custT="1"/>
      <dgm:spPr/>
      <dgm:t>
        <a:bodyPr/>
        <a:lstStyle/>
        <a:p>
          <a:pPr rtl="0"/>
          <a:r>
            <a:rPr lang="hr-HR" sz="4000" b="0" baseline="0" dirty="0" smtClean="0">
              <a:latin typeface="+mj-lt"/>
              <a:cs typeface="Times New Roman" pitchFamily="18" charset="0"/>
            </a:rPr>
            <a:t>Kognitivno restrukturiranje</a:t>
          </a:r>
          <a:endParaRPr lang="hr-HR" sz="4000" dirty="0">
            <a:latin typeface="+mj-lt"/>
            <a:cs typeface="Times New Roman" pitchFamily="18" charset="0"/>
          </a:endParaRPr>
        </a:p>
      </dgm:t>
    </dgm:pt>
    <dgm:pt modelId="{8E5B5AD5-08A5-4AC5-B60A-299C609A5217}" type="parTrans" cxnId="{B9089058-4AB3-4F01-A98C-A04F9493B458}">
      <dgm:prSet/>
      <dgm:spPr/>
      <dgm:t>
        <a:bodyPr/>
        <a:lstStyle/>
        <a:p>
          <a:endParaRPr lang="hr-HR"/>
        </a:p>
      </dgm:t>
    </dgm:pt>
    <dgm:pt modelId="{7F895746-1B76-4E47-A644-13E21B828DF1}" type="sibTrans" cxnId="{B9089058-4AB3-4F01-A98C-A04F9493B458}">
      <dgm:prSet/>
      <dgm:spPr/>
      <dgm:t>
        <a:bodyPr/>
        <a:lstStyle/>
        <a:p>
          <a:endParaRPr lang="hr-HR"/>
        </a:p>
      </dgm:t>
    </dgm:pt>
    <dgm:pt modelId="{CF7420F1-453A-440E-96AB-A4DE6DC254CB}" type="pres">
      <dgm:prSet presAssocID="{19F6364E-19C4-4FDC-8D5E-07917DC3759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44694A61-476D-4051-86DC-6A6957252EA6}" type="pres">
      <dgm:prSet presAssocID="{45B68217-E829-4D52-AE85-FD6BDFBE352D}" presName="thickLine" presStyleLbl="alignNode1" presStyleIdx="0" presStyleCnt="1"/>
      <dgm:spPr/>
    </dgm:pt>
    <dgm:pt modelId="{3BDE2050-FD61-4550-AC25-E3B97CF42EF8}" type="pres">
      <dgm:prSet presAssocID="{45B68217-E829-4D52-AE85-FD6BDFBE352D}" presName="horz1" presStyleCnt="0"/>
      <dgm:spPr/>
    </dgm:pt>
    <dgm:pt modelId="{949CAB57-7AFE-4DC5-B2E2-7BFBB8F46649}" type="pres">
      <dgm:prSet presAssocID="{45B68217-E829-4D52-AE85-FD6BDFBE352D}" presName="tx1" presStyleLbl="revTx" presStyleIdx="0" presStyleCnt="1"/>
      <dgm:spPr/>
      <dgm:t>
        <a:bodyPr/>
        <a:lstStyle/>
        <a:p>
          <a:endParaRPr lang="hr-HR"/>
        </a:p>
      </dgm:t>
    </dgm:pt>
    <dgm:pt modelId="{98204513-0AEA-4B1C-9B76-BBA11FAF7351}" type="pres">
      <dgm:prSet presAssocID="{45B68217-E829-4D52-AE85-FD6BDFBE352D}" presName="vert1" presStyleCnt="0"/>
      <dgm:spPr/>
    </dgm:pt>
  </dgm:ptLst>
  <dgm:cxnLst>
    <dgm:cxn modelId="{0ED7E8E0-1792-4E84-AE05-8B4E79AB8C30}" type="presOf" srcId="{45B68217-E829-4D52-AE85-FD6BDFBE352D}" destId="{949CAB57-7AFE-4DC5-B2E2-7BFBB8F46649}" srcOrd="0" destOrd="0" presId="urn:microsoft.com/office/officeart/2008/layout/LinedList"/>
    <dgm:cxn modelId="{B9089058-4AB3-4F01-A98C-A04F9493B458}" srcId="{19F6364E-19C4-4FDC-8D5E-07917DC37593}" destId="{45B68217-E829-4D52-AE85-FD6BDFBE352D}" srcOrd="0" destOrd="0" parTransId="{8E5B5AD5-08A5-4AC5-B60A-299C609A5217}" sibTransId="{7F895746-1B76-4E47-A644-13E21B828DF1}"/>
    <dgm:cxn modelId="{064F53A0-71C3-4C02-8C6A-2AB2A8D5C029}" type="presOf" srcId="{19F6364E-19C4-4FDC-8D5E-07917DC37593}" destId="{CF7420F1-453A-440E-96AB-A4DE6DC254CB}" srcOrd="0" destOrd="0" presId="urn:microsoft.com/office/officeart/2008/layout/LinedList"/>
    <dgm:cxn modelId="{7CD4B4FF-756F-4592-8BF9-6F6DCA6AFCDE}" type="presParOf" srcId="{CF7420F1-453A-440E-96AB-A4DE6DC254CB}" destId="{44694A61-476D-4051-86DC-6A6957252EA6}" srcOrd="0" destOrd="0" presId="urn:microsoft.com/office/officeart/2008/layout/LinedList"/>
    <dgm:cxn modelId="{170872CE-1819-485E-B0AC-ABF81C097C9C}" type="presParOf" srcId="{CF7420F1-453A-440E-96AB-A4DE6DC254CB}" destId="{3BDE2050-FD61-4550-AC25-E3B97CF42EF8}" srcOrd="1" destOrd="0" presId="urn:microsoft.com/office/officeart/2008/layout/LinedList"/>
    <dgm:cxn modelId="{FC700E74-8415-4AC8-946E-D5009D3AA3DE}" type="presParOf" srcId="{3BDE2050-FD61-4550-AC25-E3B97CF42EF8}" destId="{949CAB57-7AFE-4DC5-B2E2-7BFBB8F46649}" srcOrd="0" destOrd="0" presId="urn:microsoft.com/office/officeart/2008/layout/LinedList"/>
    <dgm:cxn modelId="{013A6427-4B70-4271-A1EA-E9B67E18D55E}" type="presParOf" srcId="{3BDE2050-FD61-4550-AC25-E3B97CF42EF8}" destId="{98204513-0AEA-4B1C-9B76-BBA11FAF73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02B2EB43-FF6C-44CE-A614-F5E65CAD8E83}" type="doc">
      <dgm:prSet loTypeId="urn:microsoft.com/office/officeart/2005/8/layout/hList7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3685E31F-5A91-4005-9CCF-1BB9B5E78069}">
      <dgm:prSet custT="1"/>
      <dgm:spPr/>
      <dgm:t>
        <a:bodyPr anchor="ctr"/>
        <a:lstStyle/>
        <a:p>
          <a:pPr rtl="0">
            <a:lnSpc>
              <a:spcPct val="15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Metoda STOP: Razmisli Objektiviziraj Planiraj </a:t>
          </a:r>
          <a:endParaRPr lang="hr-HR" sz="1400" dirty="0">
            <a:latin typeface="+mn-lt"/>
            <a:cs typeface="Times New Roman" pitchFamily="18" charset="0"/>
          </a:endParaRPr>
        </a:p>
      </dgm:t>
    </dgm:pt>
    <dgm:pt modelId="{FD8FFF8B-37AA-4B00-822C-4770817BB397}" type="parTrans" cxnId="{5646ED52-EF01-4FFA-BB68-4047408E3892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290A5508-E911-4AF1-9DAC-CE915AAAAB5E}" type="sibTrans" cxnId="{5646ED52-EF01-4FFA-BB68-4047408E3892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9163998B-950E-49B8-BBB5-693104C69578}">
      <dgm:prSet custT="1"/>
      <dgm:spPr/>
      <dgm:t>
        <a:bodyPr/>
        <a:lstStyle/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Dnevnik praćenja ljutnje </a:t>
          </a:r>
        </a:p>
        <a:p>
          <a:pPr rtl="0">
            <a:lnSpc>
              <a:spcPct val="90000"/>
            </a:lnSpc>
          </a:pPr>
          <a:endParaRPr lang="hr-HR" sz="1400" dirty="0">
            <a:latin typeface="+mn-lt"/>
            <a:cs typeface="Times New Roman" pitchFamily="18" charset="0"/>
          </a:endParaRPr>
        </a:p>
      </dgm:t>
    </dgm:pt>
    <dgm:pt modelId="{B13AB7A3-F478-4025-879C-7F5E08AA5007}" type="parTrans" cxnId="{E3366C71-BE61-446E-9DC4-9E4B9C892CA6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E687026B-75BC-4DFB-8535-2CD77507B969}" type="sibTrans" cxnId="{E3366C71-BE61-446E-9DC4-9E4B9C892CA6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5AC6A72E-8CF3-47D0-9679-70DA88A65AE4}">
      <dgm:prSet custT="1"/>
      <dgm:spPr/>
      <dgm:t>
        <a:bodyPr/>
        <a:lstStyle/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endParaRPr lang="hr-HR" sz="1400" dirty="0" smtClean="0">
            <a:latin typeface="+mn-lt"/>
            <a:cs typeface="Times New Roman" pitchFamily="18" charset="0"/>
          </a:endParaRP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Samoinstrukcije za regulaciju ljutnje </a:t>
          </a:r>
        </a:p>
        <a:p>
          <a:pPr rtl="0">
            <a:lnSpc>
              <a:spcPct val="15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1. priprema za provokaciju,</a:t>
          </a: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 2. rješavanje utjecaje i konfrontacije,</a:t>
          </a: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 3. rješavanje povišene razine pobude, </a:t>
          </a: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4. refleksija na djelovanje. </a:t>
          </a: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Stvaranje samoinstruktivnih fraza „To te se ne tiče.” i sl.  </a:t>
          </a:r>
          <a:endParaRPr lang="hr-HR" sz="1400" dirty="0">
            <a:latin typeface="+mn-lt"/>
            <a:cs typeface="Times New Roman" pitchFamily="18" charset="0"/>
          </a:endParaRPr>
        </a:p>
      </dgm:t>
    </dgm:pt>
    <dgm:pt modelId="{6AB5DCB9-6E64-4623-B18C-96183CE274A9}" type="parTrans" cxnId="{C6A07435-48E6-4C7B-8AD7-C2983EC131AA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86BCF420-3B32-4D6E-97DC-B1E80A53AE07}" type="sibTrans" cxnId="{C6A07435-48E6-4C7B-8AD7-C2983EC131AA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95E7DA3D-A86E-4E4A-8450-7602F6441EF1}">
      <dgm:prSet custT="1"/>
      <dgm:spPr/>
      <dgm:t>
        <a:bodyPr/>
        <a:lstStyle/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Nove slike – svatranje nove realnosti: </a:t>
          </a:r>
        </a:p>
        <a:p>
          <a:pPr rtl="0">
            <a:lnSpc>
              <a:spcPct val="15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1. preoblikovanje slika okidača, </a:t>
          </a:r>
        </a:p>
        <a:p>
          <a:pPr rtl="0">
            <a:lnSpc>
              <a:spcPct val="90000"/>
            </a:lnSpc>
          </a:pPr>
          <a:r>
            <a:rPr lang="hr-HR" sz="1400" dirty="0" smtClean="0">
              <a:latin typeface="+mn-lt"/>
              <a:cs typeface="Times New Roman" pitchFamily="18" charset="0"/>
            </a:rPr>
            <a:t>2. preusmjeravanje našeg djelovanja pomoću slika </a:t>
          </a:r>
          <a:endParaRPr lang="hr-HR" sz="1400" dirty="0">
            <a:latin typeface="+mn-lt"/>
            <a:cs typeface="Times New Roman" pitchFamily="18" charset="0"/>
          </a:endParaRPr>
        </a:p>
      </dgm:t>
    </dgm:pt>
    <dgm:pt modelId="{92F4F5FF-B11F-402D-991C-89DD1E1D24A0}" type="parTrans" cxnId="{4C3C19DA-0989-475C-B3D8-271ED791CC43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A44B452B-9D48-4A22-8CB6-C5F07D75C1FD}" type="sibTrans" cxnId="{4C3C19DA-0989-475C-B3D8-271ED791CC43}">
      <dgm:prSet/>
      <dgm:spPr/>
      <dgm:t>
        <a:bodyPr/>
        <a:lstStyle/>
        <a:p>
          <a:endParaRPr lang="hr-HR" sz="1400">
            <a:latin typeface="+mn-lt"/>
            <a:cs typeface="Times New Roman" pitchFamily="18" charset="0"/>
          </a:endParaRPr>
        </a:p>
      </dgm:t>
    </dgm:pt>
    <dgm:pt modelId="{82FE4F0B-97DF-4BCB-B86A-0CF2C3A00DC5}" type="pres">
      <dgm:prSet presAssocID="{02B2EB43-FF6C-44CE-A614-F5E65CAD8E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FA599B1-986F-45D8-8019-8325481468AB}" type="pres">
      <dgm:prSet presAssocID="{02B2EB43-FF6C-44CE-A614-F5E65CAD8E83}" presName="fgShape" presStyleLbl="fgShp" presStyleIdx="0" presStyleCnt="1" custAng="5400000" custFlipVert="1" custFlipHor="1" custScaleX="884" custScaleY="67901" custLinFactY="-262756" custLinFactNeighborX="-3866" custLinFactNeighborY="-300000"/>
      <dgm:spPr/>
      <dgm:t>
        <a:bodyPr/>
        <a:lstStyle/>
        <a:p>
          <a:endParaRPr lang="hr-HR"/>
        </a:p>
      </dgm:t>
    </dgm:pt>
    <dgm:pt modelId="{6579AB9B-868A-4CFA-9D64-A3EF8DA20F28}" type="pres">
      <dgm:prSet presAssocID="{02B2EB43-FF6C-44CE-A614-F5E65CAD8E83}" presName="linComp" presStyleCnt="0"/>
      <dgm:spPr/>
      <dgm:t>
        <a:bodyPr/>
        <a:lstStyle/>
        <a:p>
          <a:endParaRPr lang="hr-HR"/>
        </a:p>
      </dgm:t>
    </dgm:pt>
    <dgm:pt modelId="{7AF19CB0-8536-4818-8270-843706AA52D9}" type="pres">
      <dgm:prSet presAssocID="{3685E31F-5A91-4005-9CCF-1BB9B5E78069}" presName="compNode" presStyleCnt="0"/>
      <dgm:spPr/>
      <dgm:t>
        <a:bodyPr/>
        <a:lstStyle/>
        <a:p>
          <a:endParaRPr lang="hr-HR"/>
        </a:p>
      </dgm:t>
    </dgm:pt>
    <dgm:pt modelId="{11625577-253C-4D93-A7D1-9806A38A6002}" type="pres">
      <dgm:prSet presAssocID="{3685E31F-5A91-4005-9CCF-1BB9B5E78069}" presName="bkgdShape" presStyleLbl="node1" presStyleIdx="0" presStyleCnt="4"/>
      <dgm:spPr/>
      <dgm:t>
        <a:bodyPr/>
        <a:lstStyle/>
        <a:p>
          <a:endParaRPr lang="hr-HR"/>
        </a:p>
      </dgm:t>
    </dgm:pt>
    <dgm:pt modelId="{2C337948-4811-49DB-8153-E5AB0339F225}" type="pres">
      <dgm:prSet presAssocID="{3685E31F-5A91-4005-9CCF-1BB9B5E7806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05847B-AD45-4472-BC6C-D4765EF76595}" type="pres">
      <dgm:prSet presAssocID="{3685E31F-5A91-4005-9CCF-1BB9B5E78069}" presName="invisiNode" presStyleLbl="node1" presStyleIdx="0" presStyleCnt="4"/>
      <dgm:spPr/>
      <dgm:t>
        <a:bodyPr/>
        <a:lstStyle/>
        <a:p>
          <a:endParaRPr lang="hr-HR"/>
        </a:p>
      </dgm:t>
    </dgm:pt>
    <dgm:pt modelId="{A1F12966-77DD-4291-85BE-3E5548BC5CF5}" type="pres">
      <dgm:prSet presAssocID="{3685E31F-5A91-4005-9CCF-1BB9B5E78069}" presName="imagNode" presStyleLbl="fgImgPlace1" presStyleIdx="0" presStyleCnt="4" custLinFactNeighborX="-2120" custLinFactNeighborY="-1060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3CD1A0D6-AB3D-4C10-94C9-BA47E0C270F7}" type="pres">
      <dgm:prSet presAssocID="{290A5508-E911-4AF1-9DAC-CE915AAAAB5E}" presName="sibTrans" presStyleLbl="sibTrans2D1" presStyleIdx="0" presStyleCnt="0"/>
      <dgm:spPr/>
      <dgm:t>
        <a:bodyPr/>
        <a:lstStyle/>
        <a:p>
          <a:endParaRPr lang="hr-HR"/>
        </a:p>
      </dgm:t>
    </dgm:pt>
    <dgm:pt modelId="{1C01D90B-4B22-4676-BEA6-092F1C079E57}" type="pres">
      <dgm:prSet presAssocID="{9163998B-950E-49B8-BBB5-693104C69578}" presName="compNode" presStyleCnt="0"/>
      <dgm:spPr/>
      <dgm:t>
        <a:bodyPr/>
        <a:lstStyle/>
        <a:p>
          <a:endParaRPr lang="hr-HR"/>
        </a:p>
      </dgm:t>
    </dgm:pt>
    <dgm:pt modelId="{B3C4065B-939B-45E3-8399-9D7B527DEA9A}" type="pres">
      <dgm:prSet presAssocID="{9163998B-950E-49B8-BBB5-693104C69578}" presName="bkgdShape" presStyleLbl="node1" presStyleIdx="1" presStyleCnt="4"/>
      <dgm:spPr/>
      <dgm:t>
        <a:bodyPr/>
        <a:lstStyle/>
        <a:p>
          <a:endParaRPr lang="hr-HR"/>
        </a:p>
      </dgm:t>
    </dgm:pt>
    <dgm:pt modelId="{A0F0738B-6C21-488D-B049-C015745824F6}" type="pres">
      <dgm:prSet presAssocID="{9163998B-950E-49B8-BBB5-693104C6957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C86120-9180-46E5-BCB1-5FC5F52839B8}" type="pres">
      <dgm:prSet presAssocID="{9163998B-950E-49B8-BBB5-693104C69578}" presName="invisiNode" presStyleLbl="node1" presStyleIdx="1" presStyleCnt="4"/>
      <dgm:spPr/>
      <dgm:t>
        <a:bodyPr/>
        <a:lstStyle/>
        <a:p>
          <a:endParaRPr lang="hr-HR"/>
        </a:p>
      </dgm:t>
    </dgm:pt>
    <dgm:pt modelId="{60F10405-D1EF-4C63-9562-949013CF1696}" type="pres">
      <dgm:prSet presAssocID="{9163998B-950E-49B8-BBB5-693104C69578}" presName="imagNode" presStyleLbl="fgImgPlace1" presStyleIdx="1" presStyleCnt="4" custLinFactNeighborX="1732" custLinFactNeighborY="-6896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F11E9E67-F943-4D9D-8B1B-67BD384B1784}" type="pres">
      <dgm:prSet presAssocID="{E687026B-75BC-4DFB-8535-2CD77507B969}" presName="sibTrans" presStyleLbl="sibTrans2D1" presStyleIdx="0" presStyleCnt="0"/>
      <dgm:spPr/>
      <dgm:t>
        <a:bodyPr/>
        <a:lstStyle/>
        <a:p>
          <a:endParaRPr lang="hr-HR"/>
        </a:p>
      </dgm:t>
    </dgm:pt>
    <dgm:pt modelId="{8D8BE76E-8645-4171-A620-B63A7DFB4639}" type="pres">
      <dgm:prSet presAssocID="{5AC6A72E-8CF3-47D0-9679-70DA88A65AE4}" presName="compNode" presStyleCnt="0"/>
      <dgm:spPr/>
      <dgm:t>
        <a:bodyPr/>
        <a:lstStyle/>
        <a:p>
          <a:endParaRPr lang="hr-HR"/>
        </a:p>
      </dgm:t>
    </dgm:pt>
    <dgm:pt modelId="{30A49F8A-6C3D-4BFB-A80B-B04FA74624DB}" type="pres">
      <dgm:prSet presAssocID="{5AC6A72E-8CF3-47D0-9679-70DA88A65AE4}" presName="bkgdShape" presStyleLbl="node1" presStyleIdx="2" presStyleCnt="4"/>
      <dgm:spPr/>
      <dgm:t>
        <a:bodyPr/>
        <a:lstStyle/>
        <a:p>
          <a:endParaRPr lang="hr-HR"/>
        </a:p>
      </dgm:t>
    </dgm:pt>
    <dgm:pt modelId="{0BA77519-D9FC-486E-8283-AF1042539E35}" type="pres">
      <dgm:prSet presAssocID="{5AC6A72E-8CF3-47D0-9679-70DA88A65AE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DE5770-2CDF-4179-816D-1DD80CCC617D}" type="pres">
      <dgm:prSet presAssocID="{5AC6A72E-8CF3-47D0-9679-70DA88A65AE4}" presName="invisiNode" presStyleLbl="node1" presStyleIdx="2" presStyleCnt="4"/>
      <dgm:spPr/>
      <dgm:t>
        <a:bodyPr/>
        <a:lstStyle/>
        <a:p>
          <a:endParaRPr lang="hr-HR"/>
        </a:p>
      </dgm:t>
    </dgm:pt>
    <dgm:pt modelId="{F26FBEEB-469B-49E2-81AC-7DAE99491065}" type="pres">
      <dgm:prSet presAssocID="{5AC6A72E-8CF3-47D0-9679-70DA88A65AE4}" presName="imagNode" presStyleLbl="fgImgPlace1" presStyleIdx="2" presStyleCnt="4" custLinFactNeighborX="-1832" custLinFactNeighborY="-1060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hr-HR"/>
        </a:p>
      </dgm:t>
    </dgm:pt>
    <dgm:pt modelId="{E33A7BEC-C30A-4F2E-B850-FB9FF8ABDC87}" type="pres">
      <dgm:prSet presAssocID="{86BCF420-3B32-4D6E-97DC-B1E80A53AE07}" presName="sibTrans" presStyleLbl="sibTrans2D1" presStyleIdx="0" presStyleCnt="0"/>
      <dgm:spPr/>
      <dgm:t>
        <a:bodyPr/>
        <a:lstStyle/>
        <a:p>
          <a:endParaRPr lang="hr-HR"/>
        </a:p>
      </dgm:t>
    </dgm:pt>
    <dgm:pt modelId="{64251D58-3989-4761-9651-96C054712118}" type="pres">
      <dgm:prSet presAssocID="{95E7DA3D-A86E-4E4A-8450-7602F6441EF1}" presName="compNode" presStyleCnt="0"/>
      <dgm:spPr/>
      <dgm:t>
        <a:bodyPr/>
        <a:lstStyle/>
        <a:p>
          <a:endParaRPr lang="hr-HR"/>
        </a:p>
      </dgm:t>
    </dgm:pt>
    <dgm:pt modelId="{66A840DB-2829-4F8E-95B6-24417D9C8793}" type="pres">
      <dgm:prSet presAssocID="{95E7DA3D-A86E-4E4A-8450-7602F6441EF1}" presName="bkgdShape" presStyleLbl="node1" presStyleIdx="3" presStyleCnt="4"/>
      <dgm:spPr/>
      <dgm:t>
        <a:bodyPr/>
        <a:lstStyle/>
        <a:p>
          <a:endParaRPr lang="hr-HR"/>
        </a:p>
      </dgm:t>
    </dgm:pt>
    <dgm:pt modelId="{8F5439AC-EBA6-4875-B328-AAA323E81A14}" type="pres">
      <dgm:prSet presAssocID="{95E7DA3D-A86E-4E4A-8450-7602F6441EF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EC8AFE-BA27-4398-8085-8EAEEB79D693}" type="pres">
      <dgm:prSet presAssocID="{95E7DA3D-A86E-4E4A-8450-7602F6441EF1}" presName="invisiNode" presStyleLbl="node1" presStyleIdx="3" presStyleCnt="4"/>
      <dgm:spPr/>
      <dgm:t>
        <a:bodyPr/>
        <a:lstStyle/>
        <a:p>
          <a:endParaRPr lang="hr-HR"/>
        </a:p>
      </dgm:t>
    </dgm:pt>
    <dgm:pt modelId="{9D5B7F68-8B4D-44E6-93F2-DD739EE7D662}" type="pres">
      <dgm:prSet presAssocID="{95E7DA3D-A86E-4E4A-8450-7602F6441EF1}" presName="imagNode" presStyleLbl="fgImgPlace1" presStyleIdx="3" presStyleCnt="4" custLinFactNeighborX="-1687" custLinFactNeighborY="-10603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hr-HR"/>
        </a:p>
      </dgm:t>
    </dgm:pt>
  </dgm:ptLst>
  <dgm:cxnLst>
    <dgm:cxn modelId="{E3366C71-BE61-446E-9DC4-9E4B9C892CA6}" srcId="{02B2EB43-FF6C-44CE-A614-F5E65CAD8E83}" destId="{9163998B-950E-49B8-BBB5-693104C69578}" srcOrd="1" destOrd="0" parTransId="{B13AB7A3-F478-4025-879C-7F5E08AA5007}" sibTransId="{E687026B-75BC-4DFB-8535-2CD77507B969}"/>
    <dgm:cxn modelId="{4A5BD77A-FE5B-48F6-8948-089A57751D08}" type="presOf" srcId="{02B2EB43-FF6C-44CE-A614-F5E65CAD8E83}" destId="{82FE4F0B-97DF-4BCB-B86A-0CF2C3A00DC5}" srcOrd="0" destOrd="0" presId="urn:microsoft.com/office/officeart/2005/8/layout/hList7"/>
    <dgm:cxn modelId="{E0A9037B-0565-445D-9764-6B857F213373}" type="presOf" srcId="{E687026B-75BC-4DFB-8535-2CD77507B969}" destId="{F11E9E67-F943-4D9D-8B1B-67BD384B1784}" srcOrd="0" destOrd="0" presId="urn:microsoft.com/office/officeart/2005/8/layout/hList7"/>
    <dgm:cxn modelId="{4C3C19DA-0989-475C-B3D8-271ED791CC43}" srcId="{02B2EB43-FF6C-44CE-A614-F5E65CAD8E83}" destId="{95E7DA3D-A86E-4E4A-8450-7602F6441EF1}" srcOrd="3" destOrd="0" parTransId="{92F4F5FF-B11F-402D-991C-89DD1E1D24A0}" sibTransId="{A44B452B-9D48-4A22-8CB6-C5F07D75C1FD}"/>
    <dgm:cxn modelId="{99595F61-94EB-4770-A635-5F41DA3E89F0}" type="presOf" srcId="{9163998B-950E-49B8-BBB5-693104C69578}" destId="{B3C4065B-939B-45E3-8399-9D7B527DEA9A}" srcOrd="0" destOrd="0" presId="urn:microsoft.com/office/officeart/2005/8/layout/hList7"/>
    <dgm:cxn modelId="{80489152-8199-46C3-9253-69BC928AE187}" type="presOf" srcId="{95E7DA3D-A86E-4E4A-8450-7602F6441EF1}" destId="{66A840DB-2829-4F8E-95B6-24417D9C8793}" srcOrd="0" destOrd="0" presId="urn:microsoft.com/office/officeart/2005/8/layout/hList7"/>
    <dgm:cxn modelId="{5646ED52-EF01-4FFA-BB68-4047408E3892}" srcId="{02B2EB43-FF6C-44CE-A614-F5E65CAD8E83}" destId="{3685E31F-5A91-4005-9CCF-1BB9B5E78069}" srcOrd="0" destOrd="0" parTransId="{FD8FFF8B-37AA-4B00-822C-4770817BB397}" sibTransId="{290A5508-E911-4AF1-9DAC-CE915AAAAB5E}"/>
    <dgm:cxn modelId="{C6A07435-48E6-4C7B-8AD7-C2983EC131AA}" srcId="{02B2EB43-FF6C-44CE-A614-F5E65CAD8E83}" destId="{5AC6A72E-8CF3-47D0-9679-70DA88A65AE4}" srcOrd="2" destOrd="0" parTransId="{6AB5DCB9-6E64-4623-B18C-96183CE274A9}" sibTransId="{86BCF420-3B32-4D6E-97DC-B1E80A53AE07}"/>
    <dgm:cxn modelId="{D5C22CDD-50ED-47DC-826F-843B88FA2717}" type="presOf" srcId="{95E7DA3D-A86E-4E4A-8450-7602F6441EF1}" destId="{8F5439AC-EBA6-4875-B328-AAA323E81A14}" srcOrd="1" destOrd="0" presId="urn:microsoft.com/office/officeart/2005/8/layout/hList7"/>
    <dgm:cxn modelId="{ECCA603D-9467-419D-882A-46C0EAC3E2FD}" type="presOf" srcId="{290A5508-E911-4AF1-9DAC-CE915AAAAB5E}" destId="{3CD1A0D6-AB3D-4C10-94C9-BA47E0C270F7}" srcOrd="0" destOrd="0" presId="urn:microsoft.com/office/officeart/2005/8/layout/hList7"/>
    <dgm:cxn modelId="{69F4FA44-DEA7-4B23-A472-27CDF2647167}" type="presOf" srcId="{5AC6A72E-8CF3-47D0-9679-70DA88A65AE4}" destId="{0BA77519-D9FC-486E-8283-AF1042539E35}" srcOrd="1" destOrd="0" presId="urn:microsoft.com/office/officeart/2005/8/layout/hList7"/>
    <dgm:cxn modelId="{915C28A8-D576-4F4E-BF4C-D2883F8BF43F}" type="presOf" srcId="{3685E31F-5A91-4005-9CCF-1BB9B5E78069}" destId="{2C337948-4811-49DB-8153-E5AB0339F225}" srcOrd="1" destOrd="0" presId="urn:microsoft.com/office/officeart/2005/8/layout/hList7"/>
    <dgm:cxn modelId="{414AD5C3-60EF-4B6F-9698-ADD13DA5B561}" type="presOf" srcId="{86BCF420-3B32-4D6E-97DC-B1E80A53AE07}" destId="{E33A7BEC-C30A-4F2E-B850-FB9FF8ABDC87}" srcOrd="0" destOrd="0" presId="urn:microsoft.com/office/officeart/2005/8/layout/hList7"/>
    <dgm:cxn modelId="{EBD713C4-A20A-4BFD-BF40-FE67E06B0336}" type="presOf" srcId="{5AC6A72E-8CF3-47D0-9679-70DA88A65AE4}" destId="{30A49F8A-6C3D-4BFB-A80B-B04FA74624DB}" srcOrd="0" destOrd="0" presId="urn:microsoft.com/office/officeart/2005/8/layout/hList7"/>
    <dgm:cxn modelId="{CCD159ED-1D47-40A5-B02E-AD63A11BF359}" type="presOf" srcId="{9163998B-950E-49B8-BBB5-693104C69578}" destId="{A0F0738B-6C21-488D-B049-C015745824F6}" srcOrd="1" destOrd="0" presId="urn:microsoft.com/office/officeart/2005/8/layout/hList7"/>
    <dgm:cxn modelId="{9A3212C7-0266-4BD2-849C-1771F54EB219}" type="presOf" srcId="{3685E31F-5A91-4005-9CCF-1BB9B5E78069}" destId="{11625577-253C-4D93-A7D1-9806A38A6002}" srcOrd="0" destOrd="0" presId="urn:microsoft.com/office/officeart/2005/8/layout/hList7"/>
    <dgm:cxn modelId="{7E8C6214-5BD5-4809-8FBB-FF2EDA21CC39}" type="presParOf" srcId="{82FE4F0B-97DF-4BCB-B86A-0CF2C3A00DC5}" destId="{2FA599B1-986F-45D8-8019-8325481468AB}" srcOrd="0" destOrd="0" presId="urn:microsoft.com/office/officeart/2005/8/layout/hList7"/>
    <dgm:cxn modelId="{4F2D66AB-4BC8-4588-8B83-6E2AD21FBE44}" type="presParOf" srcId="{82FE4F0B-97DF-4BCB-B86A-0CF2C3A00DC5}" destId="{6579AB9B-868A-4CFA-9D64-A3EF8DA20F28}" srcOrd="1" destOrd="0" presId="urn:microsoft.com/office/officeart/2005/8/layout/hList7"/>
    <dgm:cxn modelId="{1BD82637-7B16-4D00-B673-A3128C014294}" type="presParOf" srcId="{6579AB9B-868A-4CFA-9D64-A3EF8DA20F28}" destId="{7AF19CB0-8536-4818-8270-843706AA52D9}" srcOrd="0" destOrd="0" presId="urn:microsoft.com/office/officeart/2005/8/layout/hList7"/>
    <dgm:cxn modelId="{AA1C8F58-1CE8-4EDB-B623-73367B747EE3}" type="presParOf" srcId="{7AF19CB0-8536-4818-8270-843706AA52D9}" destId="{11625577-253C-4D93-A7D1-9806A38A6002}" srcOrd="0" destOrd="0" presId="urn:microsoft.com/office/officeart/2005/8/layout/hList7"/>
    <dgm:cxn modelId="{4CBF997E-39C3-4D1B-8B7A-3558407F8D8F}" type="presParOf" srcId="{7AF19CB0-8536-4818-8270-843706AA52D9}" destId="{2C337948-4811-49DB-8153-E5AB0339F225}" srcOrd="1" destOrd="0" presId="urn:microsoft.com/office/officeart/2005/8/layout/hList7"/>
    <dgm:cxn modelId="{E6FA5D94-557E-454A-8A11-74AD8D05E43B}" type="presParOf" srcId="{7AF19CB0-8536-4818-8270-843706AA52D9}" destId="{F505847B-AD45-4472-BC6C-D4765EF76595}" srcOrd="2" destOrd="0" presId="urn:microsoft.com/office/officeart/2005/8/layout/hList7"/>
    <dgm:cxn modelId="{6CB26A5C-9148-4C23-AE53-6969D2E62F25}" type="presParOf" srcId="{7AF19CB0-8536-4818-8270-843706AA52D9}" destId="{A1F12966-77DD-4291-85BE-3E5548BC5CF5}" srcOrd="3" destOrd="0" presId="urn:microsoft.com/office/officeart/2005/8/layout/hList7"/>
    <dgm:cxn modelId="{9A5720EE-C2CA-4F78-AC0A-7617D4135288}" type="presParOf" srcId="{6579AB9B-868A-4CFA-9D64-A3EF8DA20F28}" destId="{3CD1A0D6-AB3D-4C10-94C9-BA47E0C270F7}" srcOrd="1" destOrd="0" presId="urn:microsoft.com/office/officeart/2005/8/layout/hList7"/>
    <dgm:cxn modelId="{A12990CE-B247-4FF5-A289-D36667821F0C}" type="presParOf" srcId="{6579AB9B-868A-4CFA-9D64-A3EF8DA20F28}" destId="{1C01D90B-4B22-4676-BEA6-092F1C079E57}" srcOrd="2" destOrd="0" presId="urn:microsoft.com/office/officeart/2005/8/layout/hList7"/>
    <dgm:cxn modelId="{8110EB14-1591-4CC2-A6CA-FBDA8AD42627}" type="presParOf" srcId="{1C01D90B-4B22-4676-BEA6-092F1C079E57}" destId="{B3C4065B-939B-45E3-8399-9D7B527DEA9A}" srcOrd="0" destOrd="0" presId="urn:microsoft.com/office/officeart/2005/8/layout/hList7"/>
    <dgm:cxn modelId="{E7BB4161-4046-4E95-A667-A11781E53FEF}" type="presParOf" srcId="{1C01D90B-4B22-4676-BEA6-092F1C079E57}" destId="{A0F0738B-6C21-488D-B049-C015745824F6}" srcOrd="1" destOrd="0" presId="urn:microsoft.com/office/officeart/2005/8/layout/hList7"/>
    <dgm:cxn modelId="{49FB450F-8E67-4131-A882-89DB19E09429}" type="presParOf" srcId="{1C01D90B-4B22-4676-BEA6-092F1C079E57}" destId="{28C86120-9180-46E5-BCB1-5FC5F52839B8}" srcOrd="2" destOrd="0" presId="urn:microsoft.com/office/officeart/2005/8/layout/hList7"/>
    <dgm:cxn modelId="{163E916D-EDC3-42A5-86E5-51A31649E5F6}" type="presParOf" srcId="{1C01D90B-4B22-4676-BEA6-092F1C079E57}" destId="{60F10405-D1EF-4C63-9562-949013CF1696}" srcOrd="3" destOrd="0" presId="urn:microsoft.com/office/officeart/2005/8/layout/hList7"/>
    <dgm:cxn modelId="{C61D080D-0B16-44F4-93DE-70A671E09F28}" type="presParOf" srcId="{6579AB9B-868A-4CFA-9D64-A3EF8DA20F28}" destId="{F11E9E67-F943-4D9D-8B1B-67BD384B1784}" srcOrd="3" destOrd="0" presId="urn:microsoft.com/office/officeart/2005/8/layout/hList7"/>
    <dgm:cxn modelId="{98317931-1DDA-4836-98A3-E3067040976D}" type="presParOf" srcId="{6579AB9B-868A-4CFA-9D64-A3EF8DA20F28}" destId="{8D8BE76E-8645-4171-A620-B63A7DFB4639}" srcOrd="4" destOrd="0" presId="urn:microsoft.com/office/officeart/2005/8/layout/hList7"/>
    <dgm:cxn modelId="{C82FB068-F12C-4E03-9DC7-9F041C6DE252}" type="presParOf" srcId="{8D8BE76E-8645-4171-A620-B63A7DFB4639}" destId="{30A49F8A-6C3D-4BFB-A80B-B04FA74624DB}" srcOrd="0" destOrd="0" presId="urn:microsoft.com/office/officeart/2005/8/layout/hList7"/>
    <dgm:cxn modelId="{A9A14F6C-26C3-4046-A6FA-6CBFAF890F7C}" type="presParOf" srcId="{8D8BE76E-8645-4171-A620-B63A7DFB4639}" destId="{0BA77519-D9FC-486E-8283-AF1042539E35}" srcOrd="1" destOrd="0" presId="urn:microsoft.com/office/officeart/2005/8/layout/hList7"/>
    <dgm:cxn modelId="{06583BAA-CEF1-4E26-BE55-1AD3AF663CED}" type="presParOf" srcId="{8D8BE76E-8645-4171-A620-B63A7DFB4639}" destId="{31DE5770-2CDF-4179-816D-1DD80CCC617D}" srcOrd="2" destOrd="0" presId="urn:microsoft.com/office/officeart/2005/8/layout/hList7"/>
    <dgm:cxn modelId="{9E821D74-6CEA-4426-91AE-E974255A8AC0}" type="presParOf" srcId="{8D8BE76E-8645-4171-A620-B63A7DFB4639}" destId="{F26FBEEB-469B-49E2-81AC-7DAE99491065}" srcOrd="3" destOrd="0" presId="urn:microsoft.com/office/officeart/2005/8/layout/hList7"/>
    <dgm:cxn modelId="{75FDF73C-15B1-44C3-AD74-3AA0262CDC3A}" type="presParOf" srcId="{6579AB9B-868A-4CFA-9D64-A3EF8DA20F28}" destId="{E33A7BEC-C30A-4F2E-B850-FB9FF8ABDC87}" srcOrd="5" destOrd="0" presId="urn:microsoft.com/office/officeart/2005/8/layout/hList7"/>
    <dgm:cxn modelId="{2F641D7B-9653-4332-A1ED-6C86A3CE91C9}" type="presParOf" srcId="{6579AB9B-868A-4CFA-9D64-A3EF8DA20F28}" destId="{64251D58-3989-4761-9651-96C054712118}" srcOrd="6" destOrd="0" presId="urn:microsoft.com/office/officeart/2005/8/layout/hList7"/>
    <dgm:cxn modelId="{A34CED1E-86EE-4667-97F7-1C4C64EFDD25}" type="presParOf" srcId="{64251D58-3989-4761-9651-96C054712118}" destId="{66A840DB-2829-4F8E-95B6-24417D9C8793}" srcOrd="0" destOrd="0" presId="urn:microsoft.com/office/officeart/2005/8/layout/hList7"/>
    <dgm:cxn modelId="{BAE1D0B7-B267-40D3-997C-4CACC90E5823}" type="presParOf" srcId="{64251D58-3989-4761-9651-96C054712118}" destId="{8F5439AC-EBA6-4875-B328-AAA323E81A14}" srcOrd="1" destOrd="0" presId="urn:microsoft.com/office/officeart/2005/8/layout/hList7"/>
    <dgm:cxn modelId="{A2330A69-7C96-4B39-B2B4-FB9E8D9FC960}" type="presParOf" srcId="{64251D58-3989-4761-9651-96C054712118}" destId="{BDEC8AFE-BA27-4398-8085-8EAEEB79D693}" srcOrd="2" destOrd="0" presId="urn:microsoft.com/office/officeart/2005/8/layout/hList7"/>
    <dgm:cxn modelId="{6C9C191E-0927-4645-B5EB-FDE491A774F9}" type="presParOf" srcId="{64251D58-3989-4761-9651-96C054712118}" destId="{9D5B7F68-8B4D-44E6-93F2-DD739EE7D66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CBFAB159-2B71-4E2F-882E-519C4863C1C6}" type="doc">
      <dgm:prSet loTypeId="urn:microsoft.com/office/officeart/2005/8/layout/vList2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0D4340C7-0068-40CF-942C-4A80690197A3}">
      <dgm:prSet custT="1"/>
      <dgm:spPr/>
      <dgm:t>
        <a:bodyPr/>
        <a:lstStyle/>
        <a:p>
          <a:pPr rtl="0"/>
          <a:r>
            <a:rPr lang="hr-HR" sz="4000" dirty="0" smtClean="0">
              <a:latin typeface="+mj-lt"/>
              <a:cs typeface="Times New Roman" pitchFamily="18" charset="0"/>
            </a:rPr>
            <a:t>Tehnike za upravljanje ljutnjom  </a:t>
          </a:r>
          <a:endParaRPr lang="hr-HR" sz="4000" dirty="0">
            <a:latin typeface="+mj-lt"/>
            <a:cs typeface="Times New Roman" pitchFamily="18" charset="0"/>
          </a:endParaRPr>
        </a:p>
      </dgm:t>
    </dgm:pt>
    <dgm:pt modelId="{9EB9F956-EF5C-4000-BEFE-0E464CECAD86}" type="parTrans" cxnId="{1254F7E2-A34D-4415-921A-11643F47C17F}">
      <dgm:prSet/>
      <dgm:spPr/>
      <dgm:t>
        <a:bodyPr/>
        <a:lstStyle/>
        <a:p>
          <a:endParaRPr lang="hr-HR"/>
        </a:p>
      </dgm:t>
    </dgm:pt>
    <dgm:pt modelId="{0031810C-7EBE-474E-95E0-B955230A1521}" type="sibTrans" cxnId="{1254F7E2-A34D-4415-921A-11643F47C17F}">
      <dgm:prSet/>
      <dgm:spPr/>
      <dgm:t>
        <a:bodyPr/>
        <a:lstStyle/>
        <a:p>
          <a:endParaRPr lang="hr-HR"/>
        </a:p>
      </dgm:t>
    </dgm:pt>
    <dgm:pt modelId="{7DA2C2F8-9670-464F-B4D7-F428AD8CE77C}" type="pres">
      <dgm:prSet presAssocID="{CBFAB159-2B71-4E2F-882E-519C4863C1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773B9AA-E912-453E-AA2E-490EAD04A95F}" type="pres">
      <dgm:prSet presAssocID="{0D4340C7-0068-40CF-942C-4A80690197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254F7E2-A34D-4415-921A-11643F47C17F}" srcId="{CBFAB159-2B71-4E2F-882E-519C4863C1C6}" destId="{0D4340C7-0068-40CF-942C-4A80690197A3}" srcOrd="0" destOrd="0" parTransId="{9EB9F956-EF5C-4000-BEFE-0E464CECAD86}" sibTransId="{0031810C-7EBE-474E-95E0-B955230A1521}"/>
    <dgm:cxn modelId="{F7735589-D4E0-49D4-AFB5-2FE2A3239AFE}" type="presOf" srcId="{0D4340C7-0068-40CF-942C-4A80690197A3}" destId="{F773B9AA-E912-453E-AA2E-490EAD04A95F}" srcOrd="0" destOrd="0" presId="urn:microsoft.com/office/officeart/2005/8/layout/vList2"/>
    <dgm:cxn modelId="{50184433-1DED-4542-AA4D-715A5DBA751A}" type="presOf" srcId="{CBFAB159-2B71-4E2F-882E-519C4863C1C6}" destId="{7DA2C2F8-9670-464F-B4D7-F428AD8CE77C}" srcOrd="0" destOrd="0" presId="urn:microsoft.com/office/officeart/2005/8/layout/vList2"/>
    <dgm:cxn modelId="{D1A9FBA8-196F-4B0C-AFEF-50D8E682BAED}" type="presParOf" srcId="{7DA2C2F8-9670-464F-B4D7-F428AD8CE77C}" destId="{F773B9AA-E912-453E-AA2E-490EAD04A9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4505CC-3268-4E16-A8F2-7F0330F0CDF9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4D02672-66D5-4C1E-8C38-A2C88BC1BD37}">
      <dgm:prSet custT="1"/>
      <dgm:spPr/>
      <dgm:t>
        <a:bodyPr/>
        <a:lstStyle/>
        <a:p>
          <a:pPr rtl="0"/>
          <a:r>
            <a:rPr lang="hr-HR" sz="3600" dirty="0" smtClean="0"/>
            <a:t>Ljutnja je  </a:t>
          </a:r>
          <a:endParaRPr lang="hr-HR" sz="3600" dirty="0"/>
        </a:p>
      </dgm:t>
    </dgm:pt>
    <dgm:pt modelId="{24697F3D-2143-487C-BB33-882204149012}" type="parTrans" cxnId="{3B896C5E-7955-4AD0-943C-F02D9D1815E3}">
      <dgm:prSet/>
      <dgm:spPr/>
      <dgm:t>
        <a:bodyPr/>
        <a:lstStyle/>
        <a:p>
          <a:endParaRPr lang="hr-HR" sz="3600"/>
        </a:p>
      </dgm:t>
    </dgm:pt>
    <dgm:pt modelId="{78D6EA08-E9C1-4018-A47E-1FAE25A9D9FC}" type="sibTrans" cxnId="{3B896C5E-7955-4AD0-943C-F02D9D1815E3}">
      <dgm:prSet/>
      <dgm:spPr/>
      <dgm:t>
        <a:bodyPr/>
        <a:lstStyle/>
        <a:p>
          <a:endParaRPr lang="hr-HR" sz="3600"/>
        </a:p>
      </dgm:t>
    </dgm:pt>
    <dgm:pt modelId="{A9E92DCA-ABC2-4F7E-A284-69D9706677AD}" type="pres">
      <dgm:prSet presAssocID="{864505CC-3268-4E16-A8F2-7F0330F0CDF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E8A46ADD-F1A1-4D79-8240-C87D432AFE28}" type="pres">
      <dgm:prSet presAssocID="{14D02672-66D5-4C1E-8C38-A2C88BC1BD37}" presName="thickLine" presStyleLbl="alignNode1" presStyleIdx="0" presStyleCnt="1"/>
      <dgm:spPr/>
    </dgm:pt>
    <dgm:pt modelId="{8004F92A-8B22-49A4-9ED8-EBE0190FDC65}" type="pres">
      <dgm:prSet presAssocID="{14D02672-66D5-4C1E-8C38-A2C88BC1BD37}" presName="horz1" presStyleCnt="0"/>
      <dgm:spPr/>
    </dgm:pt>
    <dgm:pt modelId="{9A94EC8F-9C32-43E6-BE07-056F50A6718E}" type="pres">
      <dgm:prSet presAssocID="{14D02672-66D5-4C1E-8C38-A2C88BC1BD37}" presName="tx1" presStyleLbl="revTx" presStyleIdx="0" presStyleCnt="1" custScaleY="100098"/>
      <dgm:spPr/>
      <dgm:t>
        <a:bodyPr/>
        <a:lstStyle/>
        <a:p>
          <a:endParaRPr lang="hr-HR"/>
        </a:p>
      </dgm:t>
    </dgm:pt>
    <dgm:pt modelId="{ADB0EDE3-715D-4A2D-9ECA-B3674DD1312E}" type="pres">
      <dgm:prSet presAssocID="{14D02672-66D5-4C1E-8C38-A2C88BC1BD37}" presName="vert1" presStyleCnt="0"/>
      <dgm:spPr/>
    </dgm:pt>
  </dgm:ptLst>
  <dgm:cxnLst>
    <dgm:cxn modelId="{CCDAD908-91E5-479A-BA21-957FCD7B38AC}" type="presOf" srcId="{14D02672-66D5-4C1E-8C38-A2C88BC1BD37}" destId="{9A94EC8F-9C32-43E6-BE07-056F50A6718E}" srcOrd="0" destOrd="0" presId="urn:microsoft.com/office/officeart/2008/layout/LinedList"/>
    <dgm:cxn modelId="{EEA95495-A788-4859-94BE-004E7A572CC9}" type="presOf" srcId="{864505CC-3268-4E16-A8F2-7F0330F0CDF9}" destId="{A9E92DCA-ABC2-4F7E-A284-69D9706677AD}" srcOrd="0" destOrd="0" presId="urn:microsoft.com/office/officeart/2008/layout/LinedList"/>
    <dgm:cxn modelId="{3B896C5E-7955-4AD0-943C-F02D9D1815E3}" srcId="{864505CC-3268-4E16-A8F2-7F0330F0CDF9}" destId="{14D02672-66D5-4C1E-8C38-A2C88BC1BD37}" srcOrd="0" destOrd="0" parTransId="{24697F3D-2143-487C-BB33-882204149012}" sibTransId="{78D6EA08-E9C1-4018-A47E-1FAE25A9D9FC}"/>
    <dgm:cxn modelId="{68916F9A-18AB-47D9-8DC5-67DD094CCD63}" type="presParOf" srcId="{A9E92DCA-ABC2-4F7E-A284-69D9706677AD}" destId="{E8A46ADD-F1A1-4D79-8240-C87D432AFE28}" srcOrd="0" destOrd="0" presId="urn:microsoft.com/office/officeart/2008/layout/LinedList"/>
    <dgm:cxn modelId="{C722B581-7A17-4305-B563-2A3F2F306EE8}" type="presParOf" srcId="{A9E92DCA-ABC2-4F7E-A284-69D9706677AD}" destId="{8004F92A-8B22-49A4-9ED8-EBE0190FDC65}" srcOrd="1" destOrd="0" presId="urn:microsoft.com/office/officeart/2008/layout/LinedList"/>
    <dgm:cxn modelId="{4176F49A-D08C-4CBD-AC56-4836C2F6252A}" type="presParOf" srcId="{8004F92A-8B22-49A4-9ED8-EBE0190FDC65}" destId="{9A94EC8F-9C32-43E6-BE07-056F50A6718E}" srcOrd="0" destOrd="0" presId="urn:microsoft.com/office/officeart/2008/layout/LinedList"/>
    <dgm:cxn modelId="{9AE7EED7-945F-486C-923D-71B3DC791E38}" type="presParOf" srcId="{8004F92A-8B22-49A4-9ED8-EBE0190FDC65}" destId="{ADB0EDE3-715D-4A2D-9ECA-B3674DD1312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247AFE7-36E6-4DB8-9AB5-A8BAC8B31150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2E1D03D-DBA7-438F-A172-A9F9EF89D8C1}">
      <dgm:prSet custT="1"/>
      <dgm:spPr/>
      <dgm:t>
        <a:bodyPr/>
        <a:lstStyle/>
        <a:p>
          <a:pPr rtl="0"/>
          <a:r>
            <a:rPr lang="hr-HR" sz="3600" b="0" baseline="0" dirty="0" smtClean="0">
              <a:latin typeface="+mj-lt"/>
              <a:cs typeface="Times New Roman" pitchFamily="18" charset="0"/>
            </a:rPr>
            <a:t>Trening asertivnosti </a:t>
          </a:r>
          <a:endParaRPr lang="hr-HR" sz="3600" dirty="0">
            <a:latin typeface="+mj-lt"/>
            <a:cs typeface="Times New Roman" pitchFamily="18" charset="0"/>
          </a:endParaRPr>
        </a:p>
      </dgm:t>
    </dgm:pt>
    <dgm:pt modelId="{16517BC7-D6A5-440A-A73A-89B522CC3D37}" type="parTrans" cxnId="{0BDAA169-7C88-4D7D-914B-670C9CE62082}">
      <dgm:prSet/>
      <dgm:spPr/>
      <dgm:t>
        <a:bodyPr/>
        <a:lstStyle/>
        <a:p>
          <a:endParaRPr lang="hr-HR" sz="4000">
            <a:latin typeface="+mj-lt"/>
          </a:endParaRPr>
        </a:p>
      </dgm:t>
    </dgm:pt>
    <dgm:pt modelId="{D75DC310-9B70-43A3-B97B-4723805BAEA4}" type="sibTrans" cxnId="{0BDAA169-7C88-4D7D-914B-670C9CE62082}">
      <dgm:prSet/>
      <dgm:spPr/>
      <dgm:t>
        <a:bodyPr/>
        <a:lstStyle/>
        <a:p>
          <a:endParaRPr lang="hr-HR" sz="4000">
            <a:latin typeface="+mj-lt"/>
          </a:endParaRPr>
        </a:p>
      </dgm:t>
    </dgm:pt>
    <dgm:pt modelId="{3A3B2DD7-F103-42AE-8C15-ECBB503B5414}" type="pres">
      <dgm:prSet presAssocID="{B247AFE7-36E6-4DB8-9AB5-A8BAC8B3115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21808A70-7B99-4FA3-8743-FFB63E966BC9}" type="pres">
      <dgm:prSet presAssocID="{F2E1D03D-DBA7-438F-A172-A9F9EF89D8C1}" presName="thickLine" presStyleLbl="alignNode1" presStyleIdx="0" presStyleCnt="1"/>
      <dgm:spPr/>
    </dgm:pt>
    <dgm:pt modelId="{BA084CEA-8832-4ECA-A7C9-714DAF5D1FC7}" type="pres">
      <dgm:prSet presAssocID="{F2E1D03D-DBA7-438F-A172-A9F9EF89D8C1}" presName="horz1" presStyleCnt="0"/>
      <dgm:spPr/>
    </dgm:pt>
    <dgm:pt modelId="{6F74087A-7E83-4BBD-8056-D9AFF39D5A3D}" type="pres">
      <dgm:prSet presAssocID="{F2E1D03D-DBA7-438F-A172-A9F9EF89D8C1}" presName="tx1" presStyleLbl="revTx" presStyleIdx="0" presStyleCnt="1"/>
      <dgm:spPr/>
      <dgm:t>
        <a:bodyPr/>
        <a:lstStyle/>
        <a:p>
          <a:endParaRPr lang="hr-HR"/>
        </a:p>
      </dgm:t>
    </dgm:pt>
    <dgm:pt modelId="{1696EB6E-F18D-428A-9F24-36F746CC47B3}" type="pres">
      <dgm:prSet presAssocID="{F2E1D03D-DBA7-438F-A172-A9F9EF89D8C1}" presName="vert1" presStyleCnt="0"/>
      <dgm:spPr/>
    </dgm:pt>
  </dgm:ptLst>
  <dgm:cxnLst>
    <dgm:cxn modelId="{D00A08B9-D855-49B0-A8F0-E750E9C2A8E3}" type="presOf" srcId="{F2E1D03D-DBA7-438F-A172-A9F9EF89D8C1}" destId="{6F74087A-7E83-4BBD-8056-D9AFF39D5A3D}" srcOrd="0" destOrd="0" presId="urn:microsoft.com/office/officeart/2008/layout/LinedList"/>
    <dgm:cxn modelId="{0BDAA169-7C88-4D7D-914B-670C9CE62082}" srcId="{B247AFE7-36E6-4DB8-9AB5-A8BAC8B31150}" destId="{F2E1D03D-DBA7-438F-A172-A9F9EF89D8C1}" srcOrd="0" destOrd="0" parTransId="{16517BC7-D6A5-440A-A73A-89B522CC3D37}" sibTransId="{D75DC310-9B70-43A3-B97B-4723805BAEA4}"/>
    <dgm:cxn modelId="{2C576324-DF7B-48C9-99B7-A2BDD316176A}" type="presOf" srcId="{B247AFE7-36E6-4DB8-9AB5-A8BAC8B31150}" destId="{3A3B2DD7-F103-42AE-8C15-ECBB503B5414}" srcOrd="0" destOrd="0" presId="urn:microsoft.com/office/officeart/2008/layout/LinedList"/>
    <dgm:cxn modelId="{9C9A825D-84F5-41A2-A525-38967A11B85B}" type="presParOf" srcId="{3A3B2DD7-F103-42AE-8C15-ECBB503B5414}" destId="{21808A70-7B99-4FA3-8743-FFB63E966BC9}" srcOrd="0" destOrd="0" presId="urn:microsoft.com/office/officeart/2008/layout/LinedList"/>
    <dgm:cxn modelId="{3093EDEF-82B2-4DFF-AA7A-C65B2016E03B}" type="presParOf" srcId="{3A3B2DD7-F103-42AE-8C15-ECBB503B5414}" destId="{BA084CEA-8832-4ECA-A7C9-714DAF5D1FC7}" srcOrd="1" destOrd="0" presId="urn:microsoft.com/office/officeart/2008/layout/LinedList"/>
    <dgm:cxn modelId="{DC9F41C0-9B29-4F7B-B8A0-DDB65ABAB196}" type="presParOf" srcId="{BA084CEA-8832-4ECA-A7C9-714DAF5D1FC7}" destId="{6F74087A-7E83-4BBD-8056-D9AFF39D5A3D}" srcOrd="0" destOrd="0" presId="urn:microsoft.com/office/officeart/2008/layout/LinedList"/>
    <dgm:cxn modelId="{A0315059-6AAB-4925-B0FC-01E15C714D9B}" type="presParOf" srcId="{BA084CEA-8832-4ECA-A7C9-714DAF5D1FC7}" destId="{1696EB6E-F18D-428A-9F24-36F746CC47B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389233B-298D-4F4E-8CC1-607CA9A06312}" type="doc">
      <dgm:prSet loTypeId="urn:microsoft.com/office/officeart/2005/8/layout/vList2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37A98449-394F-4476-828C-1E5E9E582CC5}">
      <dgm:prSet custT="1"/>
      <dgm:spPr/>
      <dgm:t>
        <a:bodyPr/>
        <a:lstStyle/>
        <a:p>
          <a:pPr rtl="0"/>
          <a:r>
            <a:rPr lang="hr-HR" sz="3600" b="0" baseline="0" dirty="0" smtClean="0">
              <a:latin typeface="+mj-lt"/>
              <a:cs typeface="Times New Roman" pitchFamily="18" charset="0"/>
            </a:rPr>
            <a:t>Plan kontrole ljutnje</a:t>
          </a:r>
          <a:endParaRPr lang="hr-HR" sz="3600" dirty="0">
            <a:latin typeface="+mj-lt"/>
            <a:cs typeface="Times New Roman" pitchFamily="18" charset="0"/>
          </a:endParaRPr>
        </a:p>
      </dgm:t>
    </dgm:pt>
    <dgm:pt modelId="{ACECC38E-E1F4-4618-969F-91B2CD362DF5}" type="parTrans" cxnId="{970FA1FD-484B-4370-9CD4-C518ADF6D49B}">
      <dgm:prSet/>
      <dgm:spPr/>
      <dgm:t>
        <a:bodyPr/>
        <a:lstStyle/>
        <a:p>
          <a:endParaRPr lang="hr-HR" sz="4000">
            <a:latin typeface="Perpetua" pitchFamily="18" charset="0"/>
          </a:endParaRPr>
        </a:p>
      </dgm:t>
    </dgm:pt>
    <dgm:pt modelId="{5F80C114-9CD1-4194-9C1F-9D5A44A17325}" type="sibTrans" cxnId="{970FA1FD-484B-4370-9CD4-C518ADF6D49B}">
      <dgm:prSet/>
      <dgm:spPr/>
      <dgm:t>
        <a:bodyPr/>
        <a:lstStyle/>
        <a:p>
          <a:endParaRPr lang="hr-HR" sz="4000">
            <a:latin typeface="Perpetua" pitchFamily="18" charset="0"/>
          </a:endParaRPr>
        </a:p>
      </dgm:t>
    </dgm:pt>
    <dgm:pt modelId="{342C9575-DEC6-4F4D-BCF0-A455BFB602E0}" type="pres">
      <dgm:prSet presAssocID="{B389233B-298D-4F4E-8CC1-607CA9A063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390096A-C138-483B-A12C-52E4A3258351}" type="pres">
      <dgm:prSet presAssocID="{37A98449-394F-4476-828C-1E5E9E582CC5}" presName="parentText" presStyleLbl="node1" presStyleIdx="0" presStyleCnt="1" custLinFactNeighborX="3093" custLinFactNeighborY="7502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70FA1FD-484B-4370-9CD4-C518ADF6D49B}" srcId="{B389233B-298D-4F4E-8CC1-607CA9A06312}" destId="{37A98449-394F-4476-828C-1E5E9E582CC5}" srcOrd="0" destOrd="0" parTransId="{ACECC38E-E1F4-4618-969F-91B2CD362DF5}" sibTransId="{5F80C114-9CD1-4194-9C1F-9D5A44A17325}"/>
    <dgm:cxn modelId="{F683F81B-0BD1-48EA-8530-3AB326240783}" type="presOf" srcId="{37A98449-394F-4476-828C-1E5E9E582CC5}" destId="{8390096A-C138-483B-A12C-52E4A3258351}" srcOrd="0" destOrd="0" presId="urn:microsoft.com/office/officeart/2005/8/layout/vList2"/>
    <dgm:cxn modelId="{7EDD2016-FE1D-473D-82E9-7CE5D02A2C15}" type="presOf" srcId="{B389233B-298D-4F4E-8CC1-607CA9A06312}" destId="{342C9575-DEC6-4F4D-BCF0-A455BFB602E0}" srcOrd="0" destOrd="0" presId="urn:microsoft.com/office/officeart/2005/8/layout/vList2"/>
    <dgm:cxn modelId="{264EF1E6-5262-4318-89A1-236256F473C3}" type="presParOf" srcId="{342C9575-DEC6-4F4D-BCF0-A455BFB602E0}" destId="{8390096A-C138-483B-A12C-52E4A325835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7E88B4AC-7F44-4D41-AA2D-A5F3B9E73F14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E8AA02DE-8985-4EF6-904E-288B9B963DF1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timeout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91DF54A1-2958-445F-8E56-D60E72A1DB97}" type="parTrans" cxnId="{7EAD74DB-0668-4176-8CF1-B136DD629664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22E9CA84-D357-4DE5-9E1A-D855E595835E}" type="sibTrans" cxnId="{7EAD74DB-0668-4176-8CF1-B136DD629664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E4624C79-CC40-4202-9DCD-42AD3883B724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blokiranje misli </a:t>
          </a:r>
        </a:p>
      </dgm:t>
    </dgm:pt>
    <dgm:pt modelId="{D234B577-70C2-4EFD-81E0-64F6217263D2}" type="parTrans" cxnId="{FD6FA68D-3DA6-442E-8D8F-ECF103AC6A37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7BCF757A-C53C-45ED-991D-F406F166CFC3}" type="sibTrans" cxnId="{FD6FA68D-3DA6-442E-8D8F-ECF103AC6A37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FA59F01E-15FC-4DF0-B79F-07C98E0C811A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mišićna relaksacija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29F0A811-1E68-4733-BC08-8D82C2F82D8C}" type="parTrans" cxnId="{69C4A99A-F7B2-4EC5-A1FA-76CC65EE226C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8F965285-B8C3-4F81-AD60-271532E7F966}" type="sibTrans" cxnId="{69C4A99A-F7B2-4EC5-A1FA-76CC65EE226C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B670E505-72B4-4A85-9FB6-3A6E0360C365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tehnika dubokog disanja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9AFA322F-F78B-4E44-9639-52F6286E73D3}" type="parTrans" cxnId="{FBA7BC31-0F60-4FC7-9147-C021361F4A56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5E73B799-99A2-4BE6-9FE7-432805012534}" type="sibTrans" cxnId="{FBA7BC31-0F60-4FC7-9147-C021361F4A56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CCFF7CEF-1F2D-4F8E-B863-E3D3166EA212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kognitivno restrukturiranje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943CDD2E-7787-46EA-96A0-B770079E2C2A}" type="parTrans" cxnId="{83123DA7-E315-43E7-9139-4CD38FD19908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82BDA9AE-107C-46CB-95C8-6E5BD18BBA2A}" type="sibTrans" cxnId="{83123DA7-E315-43E7-9139-4CD38FD19908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218C18A8-3F09-471E-8297-65117D015EE0}">
      <dgm:prSet custT="1"/>
      <dgm:spPr/>
      <dgm:t>
        <a:bodyPr/>
        <a:lstStyle/>
        <a:p>
          <a:pPr rtl="0"/>
          <a:r>
            <a:rPr lang="hr-HR" sz="2400" dirty="0" smtClean="0">
              <a:latin typeface="+mj-lt"/>
              <a:cs typeface="Times New Roman" pitchFamily="18" charset="0"/>
            </a:rPr>
            <a:t>Razvijamo strategija za kontrolu ljutnje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698678E3-2819-4391-92BE-F02D1AA24905}" type="sibTrans" cxnId="{93B18E64-00C6-45DF-A44A-FED50508BC72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43999BAC-B524-46B6-A601-A59462D80BFC}" type="parTrans" cxnId="{93B18E64-00C6-45DF-A44A-FED50508BC72}">
      <dgm:prSet/>
      <dgm:spPr/>
      <dgm:t>
        <a:bodyPr/>
        <a:lstStyle/>
        <a:p>
          <a:endParaRPr lang="hr-HR" sz="2400">
            <a:latin typeface="+mj-lt"/>
            <a:cs typeface="Times New Roman" pitchFamily="18" charset="0"/>
          </a:endParaRPr>
        </a:p>
      </dgm:t>
    </dgm:pt>
    <dgm:pt modelId="{CAB62011-EE4B-47DD-A724-FC1BA93A5B37}" type="pres">
      <dgm:prSet presAssocID="{7E88B4AC-7F44-4D41-AA2D-A5F3B9E73F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2C3290A-8B75-48A5-B4E9-D147482B2422}" type="pres">
      <dgm:prSet presAssocID="{218C18A8-3F09-471E-8297-65117D015EE0}" presName="parentText" presStyleLbl="node1" presStyleIdx="0" presStyleCnt="1" custLinFactNeighborY="-1618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36E2A5C-4D6B-4134-B428-500252E7054D}" type="pres">
      <dgm:prSet presAssocID="{218C18A8-3F09-471E-8297-65117D015EE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8628844-EBD9-428A-8E6C-4DBF22E9A439}" type="presOf" srcId="{FA59F01E-15FC-4DF0-B79F-07C98E0C811A}" destId="{B36E2A5C-4D6B-4134-B428-500252E7054D}" srcOrd="0" destOrd="2" presId="urn:microsoft.com/office/officeart/2005/8/layout/vList2"/>
    <dgm:cxn modelId="{83123DA7-E315-43E7-9139-4CD38FD19908}" srcId="{218C18A8-3F09-471E-8297-65117D015EE0}" destId="{CCFF7CEF-1F2D-4F8E-B863-E3D3166EA212}" srcOrd="4" destOrd="0" parTransId="{943CDD2E-7787-46EA-96A0-B770079E2C2A}" sibTransId="{82BDA9AE-107C-46CB-95C8-6E5BD18BBA2A}"/>
    <dgm:cxn modelId="{FBA7BC31-0F60-4FC7-9147-C021361F4A56}" srcId="{218C18A8-3F09-471E-8297-65117D015EE0}" destId="{B670E505-72B4-4A85-9FB6-3A6E0360C365}" srcOrd="3" destOrd="0" parTransId="{9AFA322F-F78B-4E44-9639-52F6286E73D3}" sibTransId="{5E73B799-99A2-4BE6-9FE7-432805012534}"/>
    <dgm:cxn modelId="{E09D28D8-F2A6-4FD6-A128-38B4A67DA209}" type="presOf" srcId="{7E88B4AC-7F44-4D41-AA2D-A5F3B9E73F14}" destId="{CAB62011-EE4B-47DD-A724-FC1BA93A5B37}" srcOrd="0" destOrd="0" presId="urn:microsoft.com/office/officeart/2005/8/layout/vList2"/>
    <dgm:cxn modelId="{FD6FA68D-3DA6-442E-8D8F-ECF103AC6A37}" srcId="{218C18A8-3F09-471E-8297-65117D015EE0}" destId="{E4624C79-CC40-4202-9DCD-42AD3883B724}" srcOrd="1" destOrd="0" parTransId="{D234B577-70C2-4EFD-81E0-64F6217263D2}" sibTransId="{7BCF757A-C53C-45ED-991D-F406F166CFC3}"/>
    <dgm:cxn modelId="{9A8AFD71-A909-416C-8CC2-15A4A9B89202}" type="presOf" srcId="{E4624C79-CC40-4202-9DCD-42AD3883B724}" destId="{B36E2A5C-4D6B-4134-B428-500252E7054D}" srcOrd="0" destOrd="1" presId="urn:microsoft.com/office/officeart/2005/8/layout/vList2"/>
    <dgm:cxn modelId="{69C4A99A-F7B2-4EC5-A1FA-76CC65EE226C}" srcId="{218C18A8-3F09-471E-8297-65117D015EE0}" destId="{FA59F01E-15FC-4DF0-B79F-07C98E0C811A}" srcOrd="2" destOrd="0" parTransId="{29F0A811-1E68-4733-BC08-8D82C2F82D8C}" sibTransId="{8F965285-B8C3-4F81-AD60-271532E7F966}"/>
    <dgm:cxn modelId="{58D60646-5877-46FC-AA8C-493A1FE2DF16}" type="presOf" srcId="{E8AA02DE-8985-4EF6-904E-288B9B963DF1}" destId="{B36E2A5C-4D6B-4134-B428-500252E7054D}" srcOrd="0" destOrd="0" presId="urn:microsoft.com/office/officeart/2005/8/layout/vList2"/>
    <dgm:cxn modelId="{7EAD74DB-0668-4176-8CF1-B136DD629664}" srcId="{218C18A8-3F09-471E-8297-65117D015EE0}" destId="{E8AA02DE-8985-4EF6-904E-288B9B963DF1}" srcOrd="0" destOrd="0" parTransId="{91DF54A1-2958-445F-8E56-D60E72A1DB97}" sibTransId="{22E9CA84-D357-4DE5-9E1A-D855E595835E}"/>
    <dgm:cxn modelId="{D3C1BE47-468F-4C3A-9F40-FE79831C4585}" type="presOf" srcId="{B670E505-72B4-4A85-9FB6-3A6E0360C365}" destId="{B36E2A5C-4D6B-4134-B428-500252E7054D}" srcOrd="0" destOrd="3" presId="urn:microsoft.com/office/officeart/2005/8/layout/vList2"/>
    <dgm:cxn modelId="{355511FC-D18F-4DBD-BDB3-3BE86F442A50}" type="presOf" srcId="{218C18A8-3F09-471E-8297-65117D015EE0}" destId="{E2C3290A-8B75-48A5-B4E9-D147482B2422}" srcOrd="0" destOrd="0" presId="urn:microsoft.com/office/officeart/2005/8/layout/vList2"/>
    <dgm:cxn modelId="{445341A1-2500-4DF3-B6A1-9FFA35EF7B6E}" type="presOf" srcId="{CCFF7CEF-1F2D-4F8E-B863-E3D3166EA212}" destId="{B36E2A5C-4D6B-4134-B428-500252E7054D}" srcOrd="0" destOrd="4" presId="urn:microsoft.com/office/officeart/2005/8/layout/vList2"/>
    <dgm:cxn modelId="{93B18E64-00C6-45DF-A44A-FED50508BC72}" srcId="{7E88B4AC-7F44-4D41-AA2D-A5F3B9E73F14}" destId="{218C18A8-3F09-471E-8297-65117D015EE0}" srcOrd="0" destOrd="0" parTransId="{43999BAC-B524-46B6-A601-A59462D80BFC}" sibTransId="{698678E3-2819-4391-92BE-F02D1AA24905}"/>
    <dgm:cxn modelId="{ACFA935A-FDB6-49C5-8E10-C51269BBA08C}" type="presParOf" srcId="{CAB62011-EE4B-47DD-A724-FC1BA93A5B37}" destId="{E2C3290A-8B75-48A5-B4E9-D147482B2422}" srcOrd="0" destOrd="0" presId="urn:microsoft.com/office/officeart/2005/8/layout/vList2"/>
    <dgm:cxn modelId="{61304A3A-E7EB-4BB9-9DFA-2D1D5139AE99}" type="presParOf" srcId="{CAB62011-EE4B-47DD-A724-FC1BA93A5B37}" destId="{B36E2A5C-4D6B-4134-B428-500252E7054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5E4A9E2-B030-4907-87BC-F024E9CA2002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F037F33-9AA3-4126-8A31-FE3307C6D48E}">
      <dgm:prSet custT="1"/>
      <dgm:spPr/>
      <dgm:t>
        <a:bodyPr/>
        <a:lstStyle/>
        <a:p>
          <a:pPr rtl="0"/>
          <a:r>
            <a:rPr lang="hr-HR" sz="3600" b="0" baseline="0" dirty="0" smtClean="0">
              <a:latin typeface="+mn-lt"/>
              <a:cs typeface="Times New Roman" pitchFamily="18" charset="0"/>
            </a:rPr>
            <a:t>Kada je nečija ljutnja usmjerena prema nama </a:t>
          </a:r>
          <a:endParaRPr lang="hr-HR" sz="3600" dirty="0">
            <a:latin typeface="+mn-lt"/>
            <a:cs typeface="Times New Roman" pitchFamily="18" charset="0"/>
          </a:endParaRPr>
        </a:p>
      </dgm:t>
    </dgm:pt>
    <dgm:pt modelId="{90DFB852-EBCA-4C24-B0E3-F2E4CD3205A8}" type="parTrans" cxnId="{56D132C5-D0DD-4AF9-A0C0-C10A3016B724}">
      <dgm:prSet/>
      <dgm:spPr/>
      <dgm:t>
        <a:bodyPr/>
        <a:lstStyle/>
        <a:p>
          <a:endParaRPr lang="hr-HR" sz="3600"/>
        </a:p>
      </dgm:t>
    </dgm:pt>
    <dgm:pt modelId="{853A869C-DFE7-42F5-8DE1-47502DCCEF24}" type="sibTrans" cxnId="{56D132C5-D0DD-4AF9-A0C0-C10A3016B724}">
      <dgm:prSet/>
      <dgm:spPr/>
      <dgm:t>
        <a:bodyPr/>
        <a:lstStyle/>
        <a:p>
          <a:endParaRPr lang="hr-HR" sz="3600"/>
        </a:p>
      </dgm:t>
    </dgm:pt>
    <dgm:pt modelId="{A2FA11B4-F72F-4E19-AA35-6A0354A07E4D}" type="pres">
      <dgm:prSet presAssocID="{25E4A9E2-B030-4907-87BC-F024E9CA20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6FFD39E8-BB9A-4967-996A-94F8A4D69469}" type="pres">
      <dgm:prSet presAssocID="{4F037F33-9AA3-4126-8A31-FE3307C6D48E}" presName="thickLine" presStyleLbl="alignNode1" presStyleIdx="0" presStyleCnt="1"/>
      <dgm:spPr/>
    </dgm:pt>
    <dgm:pt modelId="{2F9D2B43-59C9-41E5-AB3C-C13743FED89A}" type="pres">
      <dgm:prSet presAssocID="{4F037F33-9AA3-4126-8A31-FE3307C6D48E}" presName="horz1" presStyleCnt="0"/>
      <dgm:spPr/>
    </dgm:pt>
    <dgm:pt modelId="{F5EE246E-FB7B-4E96-9472-46D5B7A8A519}" type="pres">
      <dgm:prSet presAssocID="{4F037F33-9AA3-4126-8A31-FE3307C6D48E}" presName="tx1" presStyleLbl="revTx" presStyleIdx="0" presStyleCnt="1"/>
      <dgm:spPr/>
      <dgm:t>
        <a:bodyPr/>
        <a:lstStyle/>
        <a:p>
          <a:endParaRPr lang="hr-HR"/>
        </a:p>
      </dgm:t>
    </dgm:pt>
    <dgm:pt modelId="{4ACFD692-CA3A-46F0-B6E6-04254A503C84}" type="pres">
      <dgm:prSet presAssocID="{4F037F33-9AA3-4126-8A31-FE3307C6D48E}" presName="vert1" presStyleCnt="0"/>
      <dgm:spPr/>
    </dgm:pt>
  </dgm:ptLst>
  <dgm:cxnLst>
    <dgm:cxn modelId="{2D133223-FE19-4CCF-ABB7-9F6F044C187F}" type="presOf" srcId="{25E4A9E2-B030-4907-87BC-F024E9CA2002}" destId="{A2FA11B4-F72F-4E19-AA35-6A0354A07E4D}" srcOrd="0" destOrd="0" presId="urn:microsoft.com/office/officeart/2008/layout/LinedList"/>
    <dgm:cxn modelId="{56D132C5-D0DD-4AF9-A0C0-C10A3016B724}" srcId="{25E4A9E2-B030-4907-87BC-F024E9CA2002}" destId="{4F037F33-9AA3-4126-8A31-FE3307C6D48E}" srcOrd="0" destOrd="0" parTransId="{90DFB852-EBCA-4C24-B0E3-F2E4CD3205A8}" sibTransId="{853A869C-DFE7-42F5-8DE1-47502DCCEF24}"/>
    <dgm:cxn modelId="{4194D7E3-FD53-4153-9083-9E7CF1FA5441}" type="presOf" srcId="{4F037F33-9AA3-4126-8A31-FE3307C6D48E}" destId="{F5EE246E-FB7B-4E96-9472-46D5B7A8A519}" srcOrd="0" destOrd="0" presId="urn:microsoft.com/office/officeart/2008/layout/LinedList"/>
    <dgm:cxn modelId="{9D359EB6-07D4-4120-9DA4-D10CDE0FC98B}" type="presParOf" srcId="{A2FA11B4-F72F-4E19-AA35-6A0354A07E4D}" destId="{6FFD39E8-BB9A-4967-996A-94F8A4D69469}" srcOrd="0" destOrd="0" presId="urn:microsoft.com/office/officeart/2008/layout/LinedList"/>
    <dgm:cxn modelId="{9C4D37A8-C883-453B-8B14-0D04D00C08AD}" type="presParOf" srcId="{A2FA11B4-F72F-4E19-AA35-6A0354A07E4D}" destId="{2F9D2B43-59C9-41E5-AB3C-C13743FED89A}" srcOrd="1" destOrd="0" presId="urn:microsoft.com/office/officeart/2008/layout/LinedList"/>
    <dgm:cxn modelId="{9F2B33B3-E307-45E3-B450-775030E9B392}" type="presParOf" srcId="{2F9D2B43-59C9-41E5-AB3C-C13743FED89A}" destId="{F5EE246E-FB7B-4E96-9472-46D5B7A8A519}" srcOrd="0" destOrd="0" presId="urn:microsoft.com/office/officeart/2008/layout/LinedList"/>
    <dgm:cxn modelId="{94362190-9D46-4BF3-85B6-5E6E9B098001}" type="presParOf" srcId="{2F9D2B43-59C9-41E5-AB3C-C13743FED89A}" destId="{4ACFD692-CA3A-46F0-B6E6-04254A503C8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C98E7D1-DE74-495B-BB17-45D419EE7599}" type="doc">
      <dgm:prSet loTypeId="urn:microsoft.com/office/officeart/2008/layout/LinedLis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A79F12E-634A-43A7-BD60-0468B4826D2D}">
      <dgm:prSet custT="1"/>
      <dgm:spPr/>
      <dgm:t>
        <a:bodyPr/>
        <a:lstStyle/>
        <a:p>
          <a:pPr rtl="0"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7FBC1BCB-3B71-4972-8163-39AD6C44DD14}" type="parTrans" cxnId="{861CB2B9-30CC-4A87-B630-9423B6357474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17AF5BB8-875B-47CA-96BC-B48A3E19874C}" type="sibTrans" cxnId="{861CB2B9-30CC-4A87-B630-9423B6357474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E1C55E45-6A17-42A2-A7D5-A75E6E773F1D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1. Shvatite </a:t>
          </a:r>
          <a:r>
            <a:rPr lang="hr-HR" sz="2400" dirty="0" smtClean="0">
              <a:latin typeface="+mj-lt"/>
              <a:cs typeface="Times New Roman" pitchFamily="18" charset="0"/>
            </a:rPr>
            <a:t>razloge vlastite </a:t>
          </a:r>
          <a:r>
            <a:rPr lang="hr-HR" sz="2400" dirty="0" smtClean="0">
              <a:latin typeface="+mj-lt"/>
              <a:cs typeface="Times New Roman" pitchFamily="18" charset="0"/>
            </a:rPr>
            <a:t>pobude 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C9FDCC17-AEFB-4EE7-A1AF-BA3E954B463E}" type="parTrans" cxnId="{5E35133D-1307-4FC1-AD2D-0A200AF9839C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9983A875-07DB-4AB0-A3A7-DE375C96AD58}" type="sibTrans" cxnId="{5E35133D-1307-4FC1-AD2D-0A200AF9839C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D2043848-67EC-4D00-94DC-F91AFAB270FF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j-lt"/>
              <a:cs typeface="Times New Roman" pitchFamily="18" charset="0"/>
            </a:rPr>
            <a:t>2. Nemojte vraćati istom mjerom</a:t>
          </a:r>
          <a:endParaRPr lang="hr-HR" sz="2400" dirty="0">
            <a:latin typeface="+mj-lt"/>
            <a:cs typeface="Times New Roman" pitchFamily="18" charset="0"/>
          </a:endParaRPr>
        </a:p>
      </dgm:t>
    </dgm:pt>
    <dgm:pt modelId="{83470514-7E58-4174-88FF-6B5BBA4BA79A}" type="parTrans" cxnId="{F79F2F33-5412-4AE5-8630-4905AD1BB69A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96FD3B7B-FD80-45FF-B861-F49ED5CDA6A7}" type="sibTrans" cxnId="{F79F2F33-5412-4AE5-8630-4905AD1BB69A}">
      <dgm:prSet/>
      <dgm:spPr/>
      <dgm:t>
        <a:bodyPr/>
        <a:lstStyle/>
        <a:p>
          <a:pPr>
            <a:lnSpc>
              <a:spcPct val="150000"/>
            </a:lnSpc>
          </a:pPr>
          <a:endParaRPr lang="hr-HR" sz="2400">
            <a:latin typeface="+mj-lt"/>
            <a:cs typeface="Times New Roman" pitchFamily="18" charset="0"/>
          </a:endParaRPr>
        </a:p>
      </dgm:t>
    </dgm:pt>
    <dgm:pt modelId="{907F25C7-AF00-4FD7-B3DA-DCE0BED3D201}" type="pres">
      <dgm:prSet presAssocID="{BC98E7D1-DE74-495B-BB17-45D419EE759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4A7C8E0-CD9A-428B-9E4E-2711621DE99D}" type="pres">
      <dgm:prSet presAssocID="{EA79F12E-634A-43A7-BD60-0468B4826D2D}" presName="thickLine" presStyleLbl="alignNode1" presStyleIdx="0" presStyleCnt="3"/>
      <dgm:spPr/>
    </dgm:pt>
    <dgm:pt modelId="{38ECC583-CD36-46D9-B33E-A092C9EF0FF6}" type="pres">
      <dgm:prSet presAssocID="{EA79F12E-634A-43A7-BD60-0468B4826D2D}" presName="horz1" presStyleCnt="0"/>
      <dgm:spPr/>
    </dgm:pt>
    <dgm:pt modelId="{4621A7B5-99CF-4801-B18D-3A370ADBC66E}" type="pres">
      <dgm:prSet presAssocID="{EA79F12E-634A-43A7-BD60-0468B4826D2D}" presName="tx1" presStyleLbl="revTx" presStyleIdx="0" presStyleCnt="3"/>
      <dgm:spPr/>
      <dgm:t>
        <a:bodyPr/>
        <a:lstStyle/>
        <a:p>
          <a:endParaRPr lang="hr-HR"/>
        </a:p>
      </dgm:t>
    </dgm:pt>
    <dgm:pt modelId="{7F195696-B5E2-477E-A2E4-8A46387F048B}" type="pres">
      <dgm:prSet presAssocID="{EA79F12E-634A-43A7-BD60-0468B4826D2D}" presName="vert1" presStyleCnt="0"/>
      <dgm:spPr/>
    </dgm:pt>
    <dgm:pt modelId="{1AE486D2-897B-44C4-91DD-6223A7EC4704}" type="pres">
      <dgm:prSet presAssocID="{E1C55E45-6A17-42A2-A7D5-A75E6E773F1D}" presName="thickLine" presStyleLbl="alignNode1" presStyleIdx="1" presStyleCnt="3"/>
      <dgm:spPr/>
    </dgm:pt>
    <dgm:pt modelId="{03B0C502-AF2E-4A4C-A02C-0EC742DD821B}" type="pres">
      <dgm:prSet presAssocID="{E1C55E45-6A17-42A2-A7D5-A75E6E773F1D}" presName="horz1" presStyleCnt="0"/>
      <dgm:spPr/>
    </dgm:pt>
    <dgm:pt modelId="{707962E9-67A3-4D78-AF0B-89541A41913C}" type="pres">
      <dgm:prSet presAssocID="{E1C55E45-6A17-42A2-A7D5-A75E6E773F1D}" presName="tx1" presStyleLbl="revTx" presStyleIdx="1" presStyleCnt="3" custScaleY="233561"/>
      <dgm:spPr/>
      <dgm:t>
        <a:bodyPr/>
        <a:lstStyle/>
        <a:p>
          <a:endParaRPr lang="hr-HR"/>
        </a:p>
      </dgm:t>
    </dgm:pt>
    <dgm:pt modelId="{56AF9240-0264-4EF9-AB26-F116DA785446}" type="pres">
      <dgm:prSet presAssocID="{E1C55E45-6A17-42A2-A7D5-A75E6E773F1D}" presName="vert1" presStyleCnt="0"/>
      <dgm:spPr/>
    </dgm:pt>
    <dgm:pt modelId="{A851C014-E297-4CC6-BFAE-2C99E809E46A}" type="pres">
      <dgm:prSet presAssocID="{D2043848-67EC-4D00-94DC-F91AFAB270FF}" presName="thickLine" presStyleLbl="alignNode1" presStyleIdx="2" presStyleCnt="3"/>
      <dgm:spPr/>
    </dgm:pt>
    <dgm:pt modelId="{FA8629F2-24B0-48E8-A7EF-E8550F30B18D}" type="pres">
      <dgm:prSet presAssocID="{D2043848-67EC-4D00-94DC-F91AFAB270FF}" presName="horz1" presStyleCnt="0"/>
      <dgm:spPr/>
    </dgm:pt>
    <dgm:pt modelId="{A12AF46D-1D48-42EC-9892-DD0B7D6BB5A8}" type="pres">
      <dgm:prSet presAssocID="{D2043848-67EC-4D00-94DC-F91AFAB270FF}" presName="tx1" presStyleLbl="revTx" presStyleIdx="2" presStyleCnt="3"/>
      <dgm:spPr/>
      <dgm:t>
        <a:bodyPr/>
        <a:lstStyle/>
        <a:p>
          <a:endParaRPr lang="hr-HR"/>
        </a:p>
      </dgm:t>
    </dgm:pt>
    <dgm:pt modelId="{9627BE9F-9462-430D-BA2C-122015283B97}" type="pres">
      <dgm:prSet presAssocID="{D2043848-67EC-4D00-94DC-F91AFAB270FF}" presName="vert1" presStyleCnt="0"/>
      <dgm:spPr/>
    </dgm:pt>
  </dgm:ptLst>
  <dgm:cxnLst>
    <dgm:cxn modelId="{708E03FD-F7D2-4421-A25F-9A11ED1DE04E}" type="presOf" srcId="{D2043848-67EC-4D00-94DC-F91AFAB270FF}" destId="{A12AF46D-1D48-42EC-9892-DD0B7D6BB5A8}" srcOrd="0" destOrd="0" presId="urn:microsoft.com/office/officeart/2008/layout/LinedList"/>
    <dgm:cxn modelId="{22BD1B07-59A0-497E-8708-DE2CD2CD032F}" type="presOf" srcId="{E1C55E45-6A17-42A2-A7D5-A75E6E773F1D}" destId="{707962E9-67A3-4D78-AF0B-89541A41913C}" srcOrd="0" destOrd="0" presId="urn:microsoft.com/office/officeart/2008/layout/LinedList"/>
    <dgm:cxn modelId="{201C45A7-D7A8-438F-9AFB-BCEFF5551877}" type="presOf" srcId="{BC98E7D1-DE74-495B-BB17-45D419EE7599}" destId="{907F25C7-AF00-4FD7-B3DA-DCE0BED3D201}" srcOrd="0" destOrd="0" presId="urn:microsoft.com/office/officeart/2008/layout/LinedList"/>
    <dgm:cxn modelId="{3357CF70-95B0-4D19-B901-BA01B6FEB80D}" type="presOf" srcId="{EA79F12E-634A-43A7-BD60-0468B4826D2D}" destId="{4621A7B5-99CF-4801-B18D-3A370ADBC66E}" srcOrd="0" destOrd="0" presId="urn:microsoft.com/office/officeart/2008/layout/LinedList"/>
    <dgm:cxn modelId="{861CB2B9-30CC-4A87-B630-9423B6357474}" srcId="{BC98E7D1-DE74-495B-BB17-45D419EE7599}" destId="{EA79F12E-634A-43A7-BD60-0468B4826D2D}" srcOrd="0" destOrd="0" parTransId="{7FBC1BCB-3B71-4972-8163-39AD6C44DD14}" sibTransId="{17AF5BB8-875B-47CA-96BC-B48A3E19874C}"/>
    <dgm:cxn modelId="{F79F2F33-5412-4AE5-8630-4905AD1BB69A}" srcId="{BC98E7D1-DE74-495B-BB17-45D419EE7599}" destId="{D2043848-67EC-4D00-94DC-F91AFAB270FF}" srcOrd="2" destOrd="0" parTransId="{83470514-7E58-4174-88FF-6B5BBA4BA79A}" sibTransId="{96FD3B7B-FD80-45FF-B861-F49ED5CDA6A7}"/>
    <dgm:cxn modelId="{5E35133D-1307-4FC1-AD2D-0A200AF9839C}" srcId="{BC98E7D1-DE74-495B-BB17-45D419EE7599}" destId="{E1C55E45-6A17-42A2-A7D5-A75E6E773F1D}" srcOrd="1" destOrd="0" parTransId="{C9FDCC17-AEFB-4EE7-A1AF-BA3E954B463E}" sibTransId="{9983A875-07DB-4AB0-A3A7-DE375C96AD58}"/>
    <dgm:cxn modelId="{09256DC2-6972-4F4D-929C-0695EA4CAFB0}" type="presParOf" srcId="{907F25C7-AF00-4FD7-B3DA-DCE0BED3D201}" destId="{54A7C8E0-CD9A-428B-9E4E-2711621DE99D}" srcOrd="0" destOrd="0" presId="urn:microsoft.com/office/officeart/2008/layout/LinedList"/>
    <dgm:cxn modelId="{6A29DE0C-2382-4AD1-A6AD-88C19F7AE4BB}" type="presParOf" srcId="{907F25C7-AF00-4FD7-B3DA-DCE0BED3D201}" destId="{38ECC583-CD36-46D9-B33E-A092C9EF0FF6}" srcOrd="1" destOrd="0" presId="urn:microsoft.com/office/officeart/2008/layout/LinedList"/>
    <dgm:cxn modelId="{EEEC4D9B-76C3-4518-8E0B-1925ABF8F746}" type="presParOf" srcId="{38ECC583-CD36-46D9-B33E-A092C9EF0FF6}" destId="{4621A7B5-99CF-4801-B18D-3A370ADBC66E}" srcOrd="0" destOrd="0" presId="urn:microsoft.com/office/officeart/2008/layout/LinedList"/>
    <dgm:cxn modelId="{5A26A8A7-7C86-4568-9BB5-F816E03EC480}" type="presParOf" srcId="{38ECC583-CD36-46D9-B33E-A092C9EF0FF6}" destId="{7F195696-B5E2-477E-A2E4-8A46387F048B}" srcOrd="1" destOrd="0" presId="urn:microsoft.com/office/officeart/2008/layout/LinedList"/>
    <dgm:cxn modelId="{1C66C93C-D210-4626-A036-CD4FFD55F8D3}" type="presParOf" srcId="{907F25C7-AF00-4FD7-B3DA-DCE0BED3D201}" destId="{1AE486D2-897B-44C4-91DD-6223A7EC4704}" srcOrd="2" destOrd="0" presId="urn:microsoft.com/office/officeart/2008/layout/LinedList"/>
    <dgm:cxn modelId="{DA64263E-7C22-4354-8C37-0CCF3424BA5F}" type="presParOf" srcId="{907F25C7-AF00-4FD7-B3DA-DCE0BED3D201}" destId="{03B0C502-AF2E-4A4C-A02C-0EC742DD821B}" srcOrd="3" destOrd="0" presId="urn:microsoft.com/office/officeart/2008/layout/LinedList"/>
    <dgm:cxn modelId="{8944D2FE-200A-4C7A-A726-F287C7A835F3}" type="presParOf" srcId="{03B0C502-AF2E-4A4C-A02C-0EC742DD821B}" destId="{707962E9-67A3-4D78-AF0B-89541A41913C}" srcOrd="0" destOrd="0" presId="urn:microsoft.com/office/officeart/2008/layout/LinedList"/>
    <dgm:cxn modelId="{9EE6504B-48B6-4036-915F-AE402700D870}" type="presParOf" srcId="{03B0C502-AF2E-4A4C-A02C-0EC742DD821B}" destId="{56AF9240-0264-4EF9-AB26-F116DA785446}" srcOrd="1" destOrd="0" presId="urn:microsoft.com/office/officeart/2008/layout/LinedList"/>
    <dgm:cxn modelId="{195037C6-0CC5-43CB-824D-AAF269C5F21D}" type="presParOf" srcId="{907F25C7-AF00-4FD7-B3DA-DCE0BED3D201}" destId="{A851C014-E297-4CC6-BFAE-2C99E809E46A}" srcOrd="4" destOrd="0" presId="urn:microsoft.com/office/officeart/2008/layout/LinedList"/>
    <dgm:cxn modelId="{D98CBA3A-6B24-41EA-B82C-D48C4AACDAAC}" type="presParOf" srcId="{907F25C7-AF00-4FD7-B3DA-DCE0BED3D201}" destId="{FA8629F2-24B0-48E8-A7EF-E8550F30B18D}" srcOrd="5" destOrd="0" presId="urn:microsoft.com/office/officeart/2008/layout/LinedList"/>
    <dgm:cxn modelId="{ECE32183-4755-4607-98A9-798DF5012A6B}" type="presParOf" srcId="{FA8629F2-24B0-48E8-A7EF-E8550F30B18D}" destId="{A12AF46D-1D48-42EC-9892-DD0B7D6BB5A8}" srcOrd="0" destOrd="0" presId="urn:microsoft.com/office/officeart/2008/layout/LinedList"/>
    <dgm:cxn modelId="{53D7CD80-9511-469F-9311-9A04C8B02745}" type="presParOf" srcId="{FA8629F2-24B0-48E8-A7EF-E8550F30B18D}" destId="{9627BE9F-9462-430D-BA2C-122015283B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36B730D9-0A12-40DF-8A2E-8C4FD81AAB00}" type="doc">
      <dgm:prSet loTypeId="urn:microsoft.com/office/officeart/2005/8/layout/vList2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99635DA9-BCB4-4CA6-84A4-DFDE4A735679}">
      <dgm:prSet custT="1"/>
      <dgm:spPr/>
      <dgm:t>
        <a:bodyPr/>
        <a:lstStyle/>
        <a:p>
          <a:pPr rtl="0"/>
          <a:r>
            <a:rPr lang="hr-HR" sz="3600" dirty="0" smtClean="0">
              <a:latin typeface="+mn-lt"/>
              <a:cs typeface="Times New Roman" pitchFamily="18" charset="0"/>
            </a:rPr>
            <a:t>Kada je u pitanju intenzivno naličje ljutnje: </a:t>
          </a:r>
          <a:endParaRPr lang="hr-HR" sz="3600" dirty="0">
            <a:latin typeface="+mn-lt"/>
            <a:cs typeface="Times New Roman" pitchFamily="18" charset="0"/>
          </a:endParaRPr>
        </a:p>
      </dgm:t>
    </dgm:pt>
    <dgm:pt modelId="{38814B0F-C779-4F3F-9AE9-0E003B053FDB}" type="parTrans" cxnId="{FA3CA219-C507-4521-AFE4-A1B0A75ABB23}">
      <dgm:prSet/>
      <dgm:spPr/>
      <dgm:t>
        <a:bodyPr/>
        <a:lstStyle/>
        <a:p>
          <a:endParaRPr lang="hr-HR"/>
        </a:p>
      </dgm:t>
    </dgm:pt>
    <dgm:pt modelId="{956DF530-5C6E-43D8-8B83-D9B992A1A42A}" type="sibTrans" cxnId="{FA3CA219-C507-4521-AFE4-A1B0A75ABB23}">
      <dgm:prSet/>
      <dgm:spPr/>
      <dgm:t>
        <a:bodyPr/>
        <a:lstStyle/>
        <a:p>
          <a:endParaRPr lang="hr-HR"/>
        </a:p>
      </dgm:t>
    </dgm:pt>
    <dgm:pt modelId="{A77A7B95-D459-4534-B776-981FDE23CBB8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Pažljivo slušajte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D38C998C-43F9-4B3F-86B1-51BE2859DE3D}" type="parTrans" cxnId="{FB1F1EDE-8BAF-4D65-9E8B-4F39EC031AFA}">
      <dgm:prSet/>
      <dgm:spPr/>
      <dgm:t>
        <a:bodyPr/>
        <a:lstStyle/>
        <a:p>
          <a:endParaRPr lang="hr-HR"/>
        </a:p>
      </dgm:t>
    </dgm:pt>
    <dgm:pt modelId="{77C6D69E-E85A-41AC-8C11-844A64875B71}" type="sibTrans" cxnId="{FB1F1EDE-8BAF-4D65-9E8B-4F39EC031AFA}">
      <dgm:prSet/>
      <dgm:spPr/>
      <dgm:t>
        <a:bodyPr/>
        <a:lstStyle/>
        <a:p>
          <a:endParaRPr lang="hr-HR"/>
        </a:p>
      </dgm:t>
    </dgm:pt>
    <dgm:pt modelId="{3A6ED3D4-63CA-41C4-9444-1E81CF980F2F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Ne dirajte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4465DE7E-ECA4-40BA-9326-799BF7086875}" type="parTrans" cxnId="{6AF58E70-5125-404E-B2CD-702E8847F864}">
      <dgm:prSet/>
      <dgm:spPr/>
      <dgm:t>
        <a:bodyPr/>
        <a:lstStyle/>
        <a:p>
          <a:endParaRPr lang="hr-HR"/>
        </a:p>
      </dgm:t>
    </dgm:pt>
    <dgm:pt modelId="{FBDF235A-92EF-47FA-934B-C403B05B30DC}" type="sibTrans" cxnId="{6AF58E70-5125-404E-B2CD-702E8847F864}">
      <dgm:prSet/>
      <dgm:spPr/>
      <dgm:t>
        <a:bodyPr/>
        <a:lstStyle/>
        <a:p>
          <a:endParaRPr lang="hr-HR"/>
        </a:p>
      </dgm:t>
    </dgm:pt>
    <dgm:pt modelId="{22227ABC-7278-4D77-8407-61461B1E0A68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Zamolite za pojašanjavnje misli i osjećaja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3B043162-9C18-42B0-96A9-0ADA9D18B61F}" type="parTrans" cxnId="{EC4026E2-28A5-40CB-A8B1-63F7EEDC1A19}">
      <dgm:prSet/>
      <dgm:spPr/>
      <dgm:t>
        <a:bodyPr/>
        <a:lstStyle/>
        <a:p>
          <a:endParaRPr lang="hr-HR"/>
        </a:p>
      </dgm:t>
    </dgm:pt>
    <dgm:pt modelId="{139D2DD7-28F4-4B48-9CEF-6C49E13090DC}" type="sibTrans" cxnId="{EC4026E2-28A5-40CB-A8B1-63F7EEDC1A19}">
      <dgm:prSet/>
      <dgm:spPr/>
      <dgm:t>
        <a:bodyPr/>
        <a:lstStyle/>
        <a:p>
          <a:endParaRPr lang="hr-HR"/>
        </a:p>
      </dgm:t>
    </dgm:pt>
    <dgm:pt modelId="{6B68A7EB-1DA3-44B7-8EC2-DD01D6E67FB9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Postizanje dogovora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C19A41ED-08A7-4E35-8568-D4D207B30590}" type="parTrans" cxnId="{89DC0CB9-618A-4287-8585-449DA8D66862}">
      <dgm:prSet/>
      <dgm:spPr/>
      <dgm:t>
        <a:bodyPr/>
        <a:lstStyle/>
        <a:p>
          <a:endParaRPr lang="hr-HR"/>
        </a:p>
      </dgm:t>
    </dgm:pt>
    <dgm:pt modelId="{D00F1984-7476-4EA9-BDEA-CDC22CDBC4A7}" type="sibTrans" cxnId="{89DC0CB9-618A-4287-8585-449DA8D66862}">
      <dgm:prSet/>
      <dgm:spPr/>
      <dgm:t>
        <a:bodyPr/>
        <a:lstStyle/>
        <a:p>
          <a:endParaRPr lang="hr-HR"/>
        </a:p>
      </dgm:t>
    </dgm:pt>
    <dgm:pt modelId="{54FDF37B-7FEC-4A2B-B4BE-0BD9B19ED78E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Zamolite da sjedne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F49D9FE6-D8C7-4E0B-B7DE-1BFE4B096925}" type="parTrans" cxnId="{DA003FDE-9D3D-4BBB-B21A-3AA7C93619F5}">
      <dgm:prSet/>
      <dgm:spPr/>
      <dgm:t>
        <a:bodyPr/>
        <a:lstStyle/>
        <a:p>
          <a:endParaRPr lang="hr-HR"/>
        </a:p>
      </dgm:t>
    </dgm:pt>
    <dgm:pt modelId="{50659CA3-0CB1-4320-9DBB-BC50470670B4}" type="sibTrans" cxnId="{DA003FDE-9D3D-4BBB-B21A-3AA7C93619F5}">
      <dgm:prSet/>
      <dgm:spPr/>
      <dgm:t>
        <a:bodyPr/>
        <a:lstStyle/>
        <a:p>
          <a:endParaRPr lang="hr-HR"/>
        </a:p>
      </dgm:t>
    </dgm:pt>
    <dgm:pt modelId="{C1192C72-EFBD-4A52-B7CD-AF22E111D462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Premještanje fokusa na proces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A07151BE-CE82-4C54-9DDF-3FC93FA290D0}" type="parTrans" cxnId="{53C8E885-09D3-44B2-98E7-4596F23B191F}">
      <dgm:prSet/>
      <dgm:spPr/>
      <dgm:t>
        <a:bodyPr/>
        <a:lstStyle/>
        <a:p>
          <a:endParaRPr lang="hr-HR"/>
        </a:p>
      </dgm:t>
    </dgm:pt>
    <dgm:pt modelId="{279B4378-8C55-4664-AB8C-4845137EF525}" type="sibTrans" cxnId="{53C8E885-09D3-44B2-98E7-4596F23B191F}">
      <dgm:prSet/>
      <dgm:spPr/>
      <dgm:t>
        <a:bodyPr/>
        <a:lstStyle/>
        <a:p>
          <a:endParaRPr lang="hr-HR"/>
        </a:p>
      </dgm:t>
    </dgm:pt>
    <dgm:pt modelId="{92E8436E-3AB6-4406-A766-E445DD443B29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Pokvarena ploča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BF879F94-119F-4E85-94BB-1A557B73ADEA}" type="parTrans" cxnId="{537AFD3B-F491-4295-8FAD-85A6B3DBFFC8}">
      <dgm:prSet/>
      <dgm:spPr/>
      <dgm:t>
        <a:bodyPr/>
        <a:lstStyle/>
        <a:p>
          <a:endParaRPr lang="hr-HR"/>
        </a:p>
      </dgm:t>
    </dgm:pt>
    <dgm:pt modelId="{1D67D08F-1DB4-4413-92E0-61BE06731344}" type="sibTrans" cxnId="{537AFD3B-F491-4295-8FAD-85A6B3DBFFC8}">
      <dgm:prSet/>
      <dgm:spPr/>
      <dgm:t>
        <a:bodyPr/>
        <a:lstStyle/>
        <a:p>
          <a:endParaRPr lang="hr-HR"/>
        </a:p>
      </dgm:t>
    </dgm:pt>
    <dgm:pt modelId="{5420A329-4CB9-4735-AC24-315968AC4761}" type="pres">
      <dgm:prSet presAssocID="{36B730D9-0A12-40DF-8A2E-8C4FD81AAB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7D477F5-8516-4795-86C5-661D3B8D8DCB}" type="pres">
      <dgm:prSet presAssocID="{99635DA9-BCB4-4CA6-84A4-DFDE4A735679}" presName="parentText" presStyleLbl="node1" presStyleIdx="0" presStyleCnt="1" custScaleY="101685" custLinFactNeighborY="-3078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740AB46-618A-4390-B189-60085BB2B00B}" type="pres">
      <dgm:prSet presAssocID="{99635DA9-BCB4-4CA6-84A4-DFDE4A735679}" presName="childText" presStyleLbl="revTx" presStyleIdx="0" presStyleCnt="1" custScaleY="66004" custLinFactNeighborY="-4793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AF58E70-5125-404E-B2CD-702E8847F864}" srcId="{99635DA9-BCB4-4CA6-84A4-DFDE4A735679}" destId="{3A6ED3D4-63CA-41C4-9444-1E81CF980F2F}" srcOrd="1" destOrd="0" parTransId="{4465DE7E-ECA4-40BA-9326-799BF7086875}" sibTransId="{FBDF235A-92EF-47FA-934B-C403B05B30DC}"/>
    <dgm:cxn modelId="{FA3CA219-C507-4521-AFE4-A1B0A75ABB23}" srcId="{36B730D9-0A12-40DF-8A2E-8C4FD81AAB00}" destId="{99635DA9-BCB4-4CA6-84A4-DFDE4A735679}" srcOrd="0" destOrd="0" parTransId="{38814B0F-C779-4F3F-9AE9-0E003B053FDB}" sibTransId="{956DF530-5C6E-43D8-8B83-D9B992A1A42A}"/>
    <dgm:cxn modelId="{37826D67-B1BE-43F7-81B0-EF396A42A398}" type="presOf" srcId="{6B68A7EB-1DA3-44B7-8EC2-DD01D6E67FB9}" destId="{2740AB46-618A-4390-B189-60085BB2B00B}" srcOrd="0" destOrd="4" presId="urn:microsoft.com/office/officeart/2005/8/layout/vList2"/>
    <dgm:cxn modelId="{DDA8B404-6FCD-42E0-9716-D96B2809B8D3}" type="presOf" srcId="{3A6ED3D4-63CA-41C4-9444-1E81CF980F2F}" destId="{2740AB46-618A-4390-B189-60085BB2B00B}" srcOrd="0" destOrd="1" presId="urn:microsoft.com/office/officeart/2005/8/layout/vList2"/>
    <dgm:cxn modelId="{10D8A8AD-A307-4FFB-A95C-0FD934541389}" type="presOf" srcId="{22227ABC-7278-4D77-8407-61461B1E0A68}" destId="{2740AB46-618A-4390-B189-60085BB2B00B}" srcOrd="0" destOrd="2" presId="urn:microsoft.com/office/officeart/2005/8/layout/vList2"/>
    <dgm:cxn modelId="{3712B1DD-E472-4F09-824C-41BE5488EEFD}" type="presOf" srcId="{92E8436E-3AB6-4406-A766-E445DD443B29}" destId="{2740AB46-618A-4390-B189-60085BB2B00B}" srcOrd="0" destOrd="6" presId="urn:microsoft.com/office/officeart/2005/8/layout/vList2"/>
    <dgm:cxn modelId="{53C8E885-09D3-44B2-98E7-4596F23B191F}" srcId="{99635DA9-BCB4-4CA6-84A4-DFDE4A735679}" destId="{C1192C72-EFBD-4A52-B7CD-AF22E111D462}" srcOrd="5" destOrd="0" parTransId="{A07151BE-CE82-4C54-9DDF-3FC93FA290D0}" sibTransId="{279B4378-8C55-4664-AB8C-4845137EF525}"/>
    <dgm:cxn modelId="{E8481BE0-98BC-4595-8832-E3B40F38C09D}" type="presOf" srcId="{99635DA9-BCB4-4CA6-84A4-DFDE4A735679}" destId="{B7D477F5-8516-4795-86C5-661D3B8D8DCB}" srcOrd="0" destOrd="0" presId="urn:microsoft.com/office/officeart/2005/8/layout/vList2"/>
    <dgm:cxn modelId="{537AFD3B-F491-4295-8FAD-85A6B3DBFFC8}" srcId="{99635DA9-BCB4-4CA6-84A4-DFDE4A735679}" destId="{92E8436E-3AB6-4406-A766-E445DD443B29}" srcOrd="6" destOrd="0" parTransId="{BF879F94-119F-4E85-94BB-1A557B73ADEA}" sibTransId="{1D67D08F-1DB4-4413-92E0-61BE06731344}"/>
    <dgm:cxn modelId="{EC4026E2-28A5-40CB-A8B1-63F7EEDC1A19}" srcId="{99635DA9-BCB4-4CA6-84A4-DFDE4A735679}" destId="{22227ABC-7278-4D77-8407-61461B1E0A68}" srcOrd="2" destOrd="0" parTransId="{3B043162-9C18-42B0-96A9-0ADA9D18B61F}" sibTransId="{139D2DD7-28F4-4B48-9CEF-6C49E13090DC}"/>
    <dgm:cxn modelId="{DA003FDE-9D3D-4BBB-B21A-3AA7C93619F5}" srcId="{99635DA9-BCB4-4CA6-84A4-DFDE4A735679}" destId="{54FDF37B-7FEC-4A2B-B4BE-0BD9B19ED78E}" srcOrd="3" destOrd="0" parTransId="{F49D9FE6-D8C7-4E0B-B7DE-1BFE4B096925}" sibTransId="{50659CA3-0CB1-4320-9DBB-BC50470670B4}"/>
    <dgm:cxn modelId="{89DC0CB9-618A-4287-8585-449DA8D66862}" srcId="{99635DA9-BCB4-4CA6-84A4-DFDE4A735679}" destId="{6B68A7EB-1DA3-44B7-8EC2-DD01D6E67FB9}" srcOrd="4" destOrd="0" parTransId="{C19A41ED-08A7-4E35-8568-D4D207B30590}" sibTransId="{D00F1984-7476-4EA9-BDEA-CDC22CDBC4A7}"/>
    <dgm:cxn modelId="{CAD86784-8A24-4BA5-B626-77DDD05F7E03}" type="presOf" srcId="{A77A7B95-D459-4534-B776-981FDE23CBB8}" destId="{2740AB46-618A-4390-B189-60085BB2B00B}" srcOrd="0" destOrd="0" presId="urn:microsoft.com/office/officeart/2005/8/layout/vList2"/>
    <dgm:cxn modelId="{B8483DE0-EF13-4D33-9987-ADDCBB2095FC}" type="presOf" srcId="{54FDF37B-7FEC-4A2B-B4BE-0BD9B19ED78E}" destId="{2740AB46-618A-4390-B189-60085BB2B00B}" srcOrd="0" destOrd="3" presId="urn:microsoft.com/office/officeart/2005/8/layout/vList2"/>
    <dgm:cxn modelId="{C47F4C85-0376-4A88-B371-EE6F985994BF}" type="presOf" srcId="{C1192C72-EFBD-4A52-B7CD-AF22E111D462}" destId="{2740AB46-618A-4390-B189-60085BB2B00B}" srcOrd="0" destOrd="5" presId="urn:microsoft.com/office/officeart/2005/8/layout/vList2"/>
    <dgm:cxn modelId="{668767DC-53A9-439E-89BC-5B98AEF346B3}" type="presOf" srcId="{36B730D9-0A12-40DF-8A2E-8C4FD81AAB00}" destId="{5420A329-4CB9-4735-AC24-315968AC4761}" srcOrd="0" destOrd="0" presId="urn:microsoft.com/office/officeart/2005/8/layout/vList2"/>
    <dgm:cxn modelId="{FB1F1EDE-8BAF-4D65-9E8B-4F39EC031AFA}" srcId="{99635DA9-BCB4-4CA6-84A4-DFDE4A735679}" destId="{A77A7B95-D459-4534-B776-981FDE23CBB8}" srcOrd="0" destOrd="0" parTransId="{D38C998C-43F9-4B3F-86B1-51BE2859DE3D}" sibTransId="{77C6D69E-E85A-41AC-8C11-844A64875B71}"/>
    <dgm:cxn modelId="{5EBE1C90-3F9A-4E91-8757-1849EB8BFCEE}" type="presParOf" srcId="{5420A329-4CB9-4735-AC24-315968AC4761}" destId="{B7D477F5-8516-4795-86C5-661D3B8D8DCB}" srcOrd="0" destOrd="0" presId="urn:microsoft.com/office/officeart/2005/8/layout/vList2"/>
    <dgm:cxn modelId="{36754095-A71D-4586-9515-3E05E32467E6}" type="presParOf" srcId="{5420A329-4CB9-4735-AC24-315968AC4761}" destId="{2740AB46-618A-4390-B189-60085BB2B00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AC55BD1F-0BF3-4574-8D03-F60569DA741F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F2EEC373-0190-428D-8371-DF8E6DD5E54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Ublažite konflikt i uskratite nagradu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6C975D87-7AE0-4AAC-81FB-B56637F3ECE6}" type="parTrans" cxnId="{DDE05CC9-0906-4E8C-94FB-1D1CABE859EA}">
      <dgm:prSet/>
      <dgm:spPr/>
      <dgm:t>
        <a:bodyPr/>
        <a:lstStyle/>
        <a:p>
          <a:endParaRPr lang="hr-HR"/>
        </a:p>
      </dgm:t>
    </dgm:pt>
    <dgm:pt modelId="{D7275079-8624-4C14-AEB0-3F991EB40341}" type="sibTrans" cxnId="{DDE05CC9-0906-4E8C-94FB-1D1CABE859EA}">
      <dgm:prSet/>
      <dgm:spPr/>
      <dgm:t>
        <a:bodyPr/>
        <a:lstStyle/>
        <a:p>
          <a:endParaRPr lang="hr-HR"/>
        </a:p>
      </dgm:t>
    </dgm:pt>
    <dgm:pt modelId="{2DC93985-3339-48BC-A5F4-36470E5F230F}">
      <dgm:prSet custT="1"/>
      <dgm:spPr/>
      <dgm:t>
        <a:bodyPr/>
        <a:lstStyle/>
        <a:p>
          <a:pPr rtl="0"/>
          <a:r>
            <a:rPr lang="hr-HR" sz="3400" smtClean="0">
              <a:latin typeface="+mj-lt"/>
              <a:cs typeface="Times New Roman" pitchFamily="18" charset="0"/>
            </a:rPr>
            <a:t>Kod indirektnih i pasivnih naličja ljutnje:</a:t>
          </a:r>
          <a:endParaRPr lang="hr-HR" sz="3400" dirty="0">
            <a:latin typeface="+mj-lt"/>
            <a:cs typeface="Times New Roman" pitchFamily="18" charset="0"/>
          </a:endParaRPr>
        </a:p>
      </dgm:t>
    </dgm:pt>
    <dgm:pt modelId="{045B0497-15F1-4E20-8203-5883FBC854D9}" type="sibTrans" cxnId="{066FC9EF-4DCB-49A5-B77F-63C3F62FB346}">
      <dgm:prSet/>
      <dgm:spPr/>
      <dgm:t>
        <a:bodyPr/>
        <a:lstStyle/>
        <a:p>
          <a:endParaRPr lang="hr-HR"/>
        </a:p>
      </dgm:t>
    </dgm:pt>
    <dgm:pt modelId="{6E0AFA8C-34B7-4526-81AE-D58B369C9200}" type="parTrans" cxnId="{066FC9EF-4DCB-49A5-B77F-63C3F62FB346}">
      <dgm:prSet/>
      <dgm:spPr/>
      <dgm:t>
        <a:bodyPr/>
        <a:lstStyle/>
        <a:p>
          <a:endParaRPr lang="hr-HR"/>
        </a:p>
      </dgm:t>
    </dgm:pt>
    <dgm:pt modelId="{BEE5F2C9-3B64-40DE-B326-EA4DCF60BBC6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Zatražite da to ponovno kaže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B9EF75B4-C0DF-4F15-9876-80BDB29A4AAD}" type="sibTrans" cxnId="{8A78FAAB-70B1-45AA-9026-F59365592BB6}">
      <dgm:prSet/>
      <dgm:spPr/>
      <dgm:t>
        <a:bodyPr/>
        <a:lstStyle/>
        <a:p>
          <a:endParaRPr lang="hr-HR"/>
        </a:p>
      </dgm:t>
    </dgm:pt>
    <dgm:pt modelId="{2554F00B-D7D1-457C-B7D9-BD01FC60C291}" type="parTrans" cxnId="{8A78FAAB-70B1-45AA-9026-F59365592BB6}">
      <dgm:prSet/>
      <dgm:spPr/>
      <dgm:t>
        <a:bodyPr/>
        <a:lstStyle/>
        <a:p>
          <a:endParaRPr lang="hr-HR"/>
        </a:p>
      </dgm:t>
    </dgm:pt>
    <dgm:pt modelId="{CE6737F3-E15A-49D8-86E2-9AE140F1256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smtClean="0">
              <a:latin typeface="+mn-lt"/>
              <a:cs typeface="Times New Roman" pitchFamily="18" charset="0"/>
            </a:rPr>
            <a:t>Primjenite „ja- </a:t>
          </a:r>
          <a:r>
            <a:rPr lang="hr-HR" sz="2400" dirty="0" smtClean="0">
              <a:latin typeface="+mn-lt"/>
              <a:cs typeface="Times New Roman" pitchFamily="18" charset="0"/>
            </a:rPr>
            <a:t>poruke” 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9865C8EA-35CB-48D0-9418-7C6CF9153EF6}" type="sibTrans" cxnId="{0C3C875C-803C-4E6E-B0E7-16B86F071B25}">
      <dgm:prSet/>
      <dgm:spPr/>
      <dgm:t>
        <a:bodyPr/>
        <a:lstStyle/>
        <a:p>
          <a:endParaRPr lang="hr-HR"/>
        </a:p>
      </dgm:t>
    </dgm:pt>
    <dgm:pt modelId="{5AC76BD0-66E9-414D-B700-78A31E22D8E5}" type="parTrans" cxnId="{0C3C875C-803C-4E6E-B0E7-16B86F071B25}">
      <dgm:prSet/>
      <dgm:spPr/>
      <dgm:t>
        <a:bodyPr/>
        <a:lstStyle/>
        <a:p>
          <a:endParaRPr lang="hr-HR"/>
        </a:p>
      </dgm:t>
    </dgm:pt>
    <dgm:pt modelId="{40A9C521-E0AC-43A7-884D-AEFC3211DB25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Razradite plan na koji ćete reagirati u budućnosti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055DA222-9464-4D53-A36F-4F9218388FE8}" type="sibTrans" cxnId="{200EE229-2DFD-4B73-BBE5-E232327CE9C0}">
      <dgm:prSet/>
      <dgm:spPr/>
      <dgm:t>
        <a:bodyPr/>
        <a:lstStyle/>
        <a:p>
          <a:endParaRPr lang="hr-HR"/>
        </a:p>
      </dgm:t>
    </dgm:pt>
    <dgm:pt modelId="{277B3D03-8252-4CCC-8C66-5DF4DD581B91}" type="parTrans" cxnId="{200EE229-2DFD-4B73-BBE5-E232327CE9C0}">
      <dgm:prSet/>
      <dgm:spPr/>
      <dgm:t>
        <a:bodyPr/>
        <a:lstStyle/>
        <a:p>
          <a:endParaRPr lang="hr-HR"/>
        </a:p>
      </dgm:t>
    </dgm:pt>
    <dgm:pt modelId="{403A5F0B-AF24-4226-9F39-F75732E4179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2400" dirty="0" smtClean="0">
              <a:latin typeface="+mn-lt"/>
              <a:cs typeface="Times New Roman" pitchFamily="18" charset="0"/>
            </a:rPr>
            <a:t>Pokažite osjećaje </a:t>
          </a:r>
          <a:endParaRPr lang="hr-HR" sz="2400" dirty="0">
            <a:latin typeface="+mn-lt"/>
            <a:cs typeface="Times New Roman" pitchFamily="18" charset="0"/>
          </a:endParaRPr>
        </a:p>
      </dgm:t>
    </dgm:pt>
    <dgm:pt modelId="{E8AEE15C-EDED-49B2-A7AA-F4FA10DD4B99}" type="sibTrans" cxnId="{3F0A1BBF-BFA2-4DD6-8E2D-38BEE3F8AFA8}">
      <dgm:prSet/>
      <dgm:spPr/>
      <dgm:t>
        <a:bodyPr/>
        <a:lstStyle/>
        <a:p>
          <a:endParaRPr lang="hr-HR"/>
        </a:p>
      </dgm:t>
    </dgm:pt>
    <dgm:pt modelId="{555C58B4-4EE8-4662-80C3-0778BED7CE4E}" type="parTrans" cxnId="{3F0A1BBF-BFA2-4DD6-8E2D-38BEE3F8AFA8}">
      <dgm:prSet/>
      <dgm:spPr/>
      <dgm:t>
        <a:bodyPr/>
        <a:lstStyle/>
        <a:p>
          <a:endParaRPr lang="hr-HR"/>
        </a:p>
      </dgm:t>
    </dgm:pt>
    <dgm:pt modelId="{340467E0-3F14-4B65-9256-E18EFF59B87C}" type="pres">
      <dgm:prSet presAssocID="{AC55BD1F-0BF3-4574-8D03-F60569DA74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215DA54-E8BC-4AAB-9DD8-9ED4FA8C8881}" type="pres">
      <dgm:prSet presAssocID="{2DC93985-3339-48BC-A5F4-36470E5F230F}" presName="parentText" presStyleLbl="node1" presStyleIdx="0" presStyleCnt="1" custLinFactNeighborX="-826" custLinFactNeighborY="-3244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051342F-E1E0-4B9A-91D0-5795D7AC142D}" type="pres">
      <dgm:prSet presAssocID="{2DC93985-3339-48BC-A5F4-36470E5F230F}" presName="childText" presStyleLbl="revTx" presStyleIdx="0" presStyleCnt="1" custScaleY="10099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F0A1BBF-BFA2-4DD6-8E2D-38BEE3F8AFA8}" srcId="{2DC93985-3339-48BC-A5F4-36470E5F230F}" destId="{403A5F0B-AF24-4226-9F39-F75732E4179C}" srcOrd="1" destOrd="0" parTransId="{555C58B4-4EE8-4662-80C3-0778BED7CE4E}" sibTransId="{E8AEE15C-EDED-49B2-A7AA-F4FA10DD4B99}"/>
    <dgm:cxn modelId="{B813B98A-D6B9-4FEC-AB6F-0972A69426A4}" type="presOf" srcId="{F2EEC373-0190-428D-8371-DF8E6DD5E543}" destId="{D051342F-E1E0-4B9A-91D0-5795D7AC142D}" srcOrd="0" destOrd="0" presId="urn:microsoft.com/office/officeart/2005/8/layout/vList2"/>
    <dgm:cxn modelId="{9CEB7ACB-31E8-4984-B24E-17B881AA130C}" type="presOf" srcId="{40A9C521-E0AC-43A7-884D-AEFC3211DB25}" destId="{D051342F-E1E0-4B9A-91D0-5795D7AC142D}" srcOrd="0" destOrd="2" presId="urn:microsoft.com/office/officeart/2005/8/layout/vList2"/>
    <dgm:cxn modelId="{8A78FAAB-70B1-45AA-9026-F59365592BB6}" srcId="{2DC93985-3339-48BC-A5F4-36470E5F230F}" destId="{BEE5F2C9-3B64-40DE-B326-EA4DCF60BBC6}" srcOrd="4" destOrd="0" parTransId="{2554F00B-D7D1-457C-B7D9-BD01FC60C291}" sibTransId="{B9EF75B4-C0DF-4F15-9876-80BDB29A4AAD}"/>
    <dgm:cxn modelId="{066FC9EF-4DCB-49A5-B77F-63C3F62FB346}" srcId="{AC55BD1F-0BF3-4574-8D03-F60569DA741F}" destId="{2DC93985-3339-48BC-A5F4-36470E5F230F}" srcOrd="0" destOrd="0" parTransId="{6E0AFA8C-34B7-4526-81AE-D58B369C9200}" sibTransId="{045B0497-15F1-4E20-8203-5883FBC854D9}"/>
    <dgm:cxn modelId="{F4C1370B-2AAF-4534-8FA4-9373241EDFDE}" type="presOf" srcId="{CE6737F3-E15A-49D8-86E2-9AE140F12560}" destId="{D051342F-E1E0-4B9A-91D0-5795D7AC142D}" srcOrd="0" destOrd="3" presId="urn:microsoft.com/office/officeart/2005/8/layout/vList2"/>
    <dgm:cxn modelId="{200EE229-2DFD-4B73-BBE5-E232327CE9C0}" srcId="{2DC93985-3339-48BC-A5F4-36470E5F230F}" destId="{40A9C521-E0AC-43A7-884D-AEFC3211DB25}" srcOrd="2" destOrd="0" parTransId="{277B3D03-8252-4CCC-8C66-5DF4DD581B91}" sibTransId="{055DA222-9464-4D53-A36F-4F9218388FE8}"/>
    <dgm:cxn modelId="{DDE05CC9-0906-4E8C-94FB-1D1CABE859EA}" srcId="{2DC93985-3339-48BC-A5F4-36470E5F230F}" destId="{F2EEC373-0190-428D-8371-DF8E6DD5E543}" srcOrd="0" destOrd="0" parTransId="{6C975D87-7AE0-4AAC-81FB-B56637F3ECE6}" sibTransId="{D7275079-8624-4C14-AEB0-3F991EB40341}"/>
    <dgm:cxn modelId="{86AA7413-611F-4509-B909-96F5D5830758}" type="presOf" srcId="{BEE5F2C9-3B64-40DE-B326-EA4DCF60BBC6}" destId="{D051342F-E1E0-4B9A-91D0-5795D7AC142D}" srcOrd="0" destOrd="4" presId="urn:microsoft.com/office/officeart/2005/8/layout/vList2"/>
    <dgm:cxn modelId="{6C204686-33AC-4E0C-819B-AF5ABB623DE4}" type="presOf" srcId="{2DC93985-3339-48BC-A5F4-36470E5F230F}" destId="{1215DA54-E8BC-4AAB-9DD8-9ED4FA8C8881}" srcOrd="0" destOrd="0" presId="urn:microsoft.com/office/officeart/2005/8/layout/vList2"/>
    <dgm:cxn modelId="{B673F648-F7FC-44DA-9F4F-97160A6EFF68}" type="presOf" srcId="{AC55BD1F-0BF3-4574-8D03-F60569DA741F}" destId="{340467E0-3F14-4B65-9256-E18EFF59B87C}" srcOrd="0" destOrd="0" presId="urn:microsoft.com/office/officeart/2005/8/layout/vList2"/>
    <dgm:cxn modelId="{E1373E8D-F420-4B23-AECD-8E6950EF6E0C}" type="presOf" srcId="{403A5F0B-AF24-4226-9F39-F75732E4179C}" destId="{D051342F-E1E0-4B9A-91D0-5795D7AC142D}" srcOrd="0" destOrd="1" presId="urn:microsoft.com/office/officeart/2005/8/layout/vList2"/>
    <dgm:cxn modelId="{0C3C875C-803C-4E6E-B0E7-16B86F071B25}" srcId="{2DC93985-3339-48BC-A5F4-36470E5F230F}" destId="{CE6737F3-E15A-49D8-86E2-9AE140F12560}" srcOrd="3" destOrd="0" parTransId="{5AC76BD0-66E9-414D-B700-78A31E22D8E5}" sibTransId="{9865C8EA-35CB-48D0-9418-7C6CF9153EF6}"/>
    <dgm:cxn modelId="{9FCD1AC8-FBBE-4C40-9B8D-C0054B70BB77}" type="presParOf" srcId="{340467E0-3F14-4B65-9256-E18EFF59B87C}" destId="{1215DA54-E8BC-4AAB-9DD8-9ED4FA8C8881}" srcOrd="0" destOrd="0" presId="urn:microsoft.com/office/officeart/2005/8/layout/vList2"/>
    <dgm:cxn modelId="{B3792EC9-15CF-4099-BF30-D3660DB6F2F7}" type="presParOf" srcId="{340467E0-3F14-4B65-9256-E18EFF59B87C}" destId="{D051342F-E1E0-4B9A-91D0-5795D7AC142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0F07490F-4947-4FEE-BB2D-0CE967872E3B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534D2C7-780F-4D33-ABB6-B35D6AB38419}">
      <dgm:prSet custT="1"/>
      <dgm:spPr/>
      <dgm:t>
        <a:bodyPr/>
        <a:lstStyle/>
        <a:p>
          <a:pPr rtl="0"/>
          <a:r>
            <a:rPr lang="hr-HR" sz="4000" dirty="0" smtClean="0">
              <a:latin typeface="+mn-lt"/>
              <a:cs typeface="Times New Roman" pitchFamily="18" charset="0"/>
            </a:rPr>
            <a:t>Rješavanje problema zamjeranja </a:t>
          </a:r>
          <a:endParaRPr lang="hr-HR" sz="4000" dirty="0">
            <a:latin typeface="+mn-lt"/>
            <a:cs typeface="Times New Roman" pitchFamily="18" charset="0"/>
          </a:endParaRPr>
        </a:p>
      </dgm:t>
    </dgm:pt>
    <dgm:pt modelId="{12C94788-BBA3-4273-87D8-61DE02E2BAD6}" type="parTrans" cxnId="{DD192252-2FC5-4CE1-B224-9B64D75B3E73}">
      <dgm:prSet/>
      <dgm:spPr/>
      <dgm:t>
        <a:bodyPr/>
        <a:lstStyle/>
        <a:p>
          <a:endParaRPr lang="hr-HR"/>
        </a:p>
      </dgm:t>
    </dgm:pt>
    <dgm:pt modelId="{A7C53EAE-9A00-45B8-A3AC-79C5FAA5379C}" type="sibTrans" cxnId="{DD192252-2FC5-4CE1-B224-9B64D75B3E73}">
      <dgm:prSet/>
      <dgm:spPr/>
      <dgm:t>
        <a:bodyPr/>
        <a:lstStyle/>
        <a:p>
          <a:endParaRPr lang="hr-HR"/>
        </a:p>
      </dgm:t>
    </dgm:pt>
    <dgm:pt modelId="{E3513090-7A40-405F-84F3-8C20FDB5690D}" type="pres">
      <dgm:prSet presAssocID="{0F07490F-4947-4FEE-BB2D-0CE967872E3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6DB7D384-345F-4A49-B92E-386E8340AB87}" type="pres">
      <dgm:prSet presAssocID="{F534D2C7-780F-4D33-ABB6-B35D6AB38419}" presName="thickLine" presStyleLbl="alignNode1" presStyleIdx="0" presStyleCnt="1"/>
      <dgm:spPr/>
    </dgm:pt>
    <dgm:pt modelId="{AAF1F955-EB54-429B-9EB6-81A47F7279DA}" type="pres">
      <dgm:prSet presAssocID="{F534D2C7-780F-4D33-ABB6-B35D6AB38419}" presName="horz1" presStyleCnt="0"/>
      <dgm:spPr/>
    </dgm:pt>
    <dgm:pt modelId="{38A902A7-C03E-4FF4-839A-D419CB54F30E}" type="pres">
      <dgm:prSet presAssocID="{F534D2C7-780F-4D33-ABB6-B35D6AB38419}" presName="tx1" presStyleLbl="revTx" presStyleIdx="0" presStyleCnt="1"/>
      <dgm:spPr/>
      <dgm:t>
        <a:bodyPr/>
        <a:lstStyle/>
        <a:p>
          <a:endParaRPr lang="hr-HR"/>
        </a:p>
      </dgm:t>
    </dgm:pt>
    <dgm:pt modelId="{89362403-7C37-41EF-B5B2-C903B397F43C}" type="pres">
      <dgm:prSet presAssocID="{F534D2C7-780F-4D33-ABB6-B35D6AB38419}" presName="vert1" presStyleCnt="0"/>
      <dgm:spPr/>
    </dgm:pt>
  </dgm:ptLst>
  <dgm:cxnLst>
    <dgm:cxn modelId="{5E0E5F34-4A6C-4418-9FF0-E57652A0E045}" type="presOf" srcId="{0F07490F-4947-4FEE-BB2D-0CE967872E3B}" destId="{E3513090-7A40-405F-84F3-8C20FDB5690D}" srcOrd="0" destOrd="0" presId="urn:microsoft.com/office/officeart/2008/layout/LinedList"/>
    <dgm:cxn modelId="{2649328F-1304-4F8D-8792-8DAE9FBC96A1}" type="presOf" srcId="{F534D2C7-780F-4D33-ABB6-B35D6AB38419}" destId="{38A902A7-C03E-4FF4-839A-D419CB54F30E}" srcOrd="0" destOrd="0" presId="urn:microsoft.com/office/officeart/2008/layout/LinedList"/>
    <dgm:cxn modelId="{DD192252-2FC5-4CE1-B224-9B64D75B3E73}" srcId="{0F07490F-4947-4FEE-BB2D-0CE967872E3B}" destId="{F534D2C7-780F-4D33-ABB6-B35D6AB38419}" srcOrd="0" destOrd="0" parTransId="{12C94788-BBA3-4273-87D8-61DE02E2BAD6}" sibTransId="{A7C53EAE-9A00-45B8-A3AC-79C5FAA5379C}"/>
    <dgm:cxn modelId="{D9763022-7419-4F7C-8475-8E52C79006BC}" type="presParOf" srcId="{E3513090-7A40-405F-84F3-8C20FDB5690D}" destId="{6DB7D384-345F-4A49-B92E-386E8340AB87}" srcOrd="0" destOrd="0" presId="urn:microsoft.com/office/officeart/2008/layout/LinedList"/>
    <dgm:cxn modelId="{6798DA5C-6856-47B6-9841-3BBDB98F2749}" type="presParOf" srcId="{E3513090-7A40-405F-84F3-8C20FDB5690D}" destId="{AAF1F955-EB54-429B-9EB6-81A47F7279DA}" srcOrd="1" destOrd="0" presId="urn:microsoft.com/office/officeart/2008/layout/LinedList"/>
    <dgm:cxn modelId="{8A55C5C4-D644-45F2-9E52-6F787EB0F9C9}" type="presParOf" srcId="{AAF1F955-EB54-429B-9EB6-81A47F7279DA}" destId="{38A902A7-C03E-4FF4-839A-D419CB54F30E}" srcOrd="0" destOrd="0" presId="urn:microsoft.com/office/officeart/2008/layout/LinedList"/>
    <dgm:cxn modelId="{5D53003B-DD20-4330-BD98-B8BCE76D9C5E}" type="presParOf" srcId="{AAF1F955-EB54-429B-9EB6-81A47F7279DA}" destId="{89362403-7C37-41EF-B5B2-C903B397F43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6A86F1F8-1136-4FA1-AA7E-275B10991AD0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84D3139-FF27-4A0A-AB98-C94F6EA9FE22}">
      <dgm:prSet custT="1"/>
      <dgm:spPr/>
      <dgm:t>
        <a:bodyPr/>
        <a:lstStyle/>
        <a:p>
          <a:pPr rtl="0"/>
          <a:r>
            <a:rPr lang="hr-HR" sz="4000" b="0" baseline="0" dirty="0" smtClean="0">
              <a:latin typeface="+mj-lt"/>
              <a:cs typeface="Times New Roman" pitchFamily="18" charset="0"/>
            </a:rPr>
            <a:t>Činjenje pogrešaka</a:t>
          </a:r>
          <a:endParaRPr lang="hr-HR" sz="4000" dirty="0">
            <a:latin typeface="+mj-lt"/>
            <a:cs typeface="Times New Roman" pitchFamily="18" charset="0"/>
          </a:endParaRPr>
        </a:p>
      </dgm:t>
    </dgm:pt>
    <dgm:pt modelId="{52197984-5E8F-4246-AB1D-01050DA8E868}" type="parTrans" cxnId="{4F6BDAB9-73F5-4C8A-BC7F-C18467151E13}">
      <dgm:prSet/>
      <dgm:spPr/>
      <dgm:t>
        <a:bodyPr/>
        <a:lstStyle/>
        <a:p>
          <a:endParaRPr lang="hr-HR" sz="4000">
            <a:latin typeface="+mj-lt"/>
          </a:endParaRPr>
        </a:p>
      </dgm:t>
    </dgm:pt>
    <dgm:pt modelId="{C6035966-B869-44F6-A54C-BF8E9ABCC396}" type="sibTrans" cxnId="{4F6BDAB9-73F5-4C8A-BC7F-C18467151E13}">
      <dgm:prSet/>
      <dgm:spPr/>
      <dgm:t>
        <a:bodyPr/>
        <a:lstStyle/>
        <a:p>
          <a:endParaRPr lang="hr-HR" sz="4000">
            <a:latin typeface="+mj-lt"/>
          </a:endParaRPr>
        </a:p>
      </dgm:t>
    </dgm:pt>
    <dgm:pt modelId="{95CF9512-7D0F-4540-B573-1D48AFF1BBA9}" type="pres">
      <dgm:prSet presAssocID="{6A86F1F8-1136-4FA1-AA7E-275B10991AD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BC74C989-8890-460B-A98D-F38AF8FDD172}" type="pres">
      <dgm:prSet presAssocID="{084D3139-FF27-4A0A-AB98-C94F6EA9FE22}" presName="thickLine" presStyleLbl="alignNode1" presStyleIdx="0" presStyleCnt="1"/>
      <dgm:spPr/>
    </dgm:pt>
    <dgm:pt modelId="{E69B067C-8496-44F6-A619-659D0AD52F71}" type="pres">
      <dgm:prSet presAssocID="{084D3139-FF27-4A0A-AB98-C94F6EA9FE22}" presName="horz1" presStyleCnt="0"/>
      <dgm:spPr/>
    </dgm:pt>
    <dgm:pt modelId="{37E90894-A9F5-452C-91B8-6193257D3044}" type="pres">
      <dgm:prSet presAssocID="{084D3139-FF27-4A0A-AB98-C94F6EA9FE22}" presName="tx1" presStyleLbl="revTx" presStyleIdx="0" presStyleCnt="1"/>
      <dgm:spPr/>
      <dgm:t>
        <a:bodyPr/>
        <a:lstStyle/>
        <a:p>
          <a:endParaRPr lang="hr-HR"/>
        </a:p>
      </dgm:t>
    </dgm:pt>
    <dgm:pt modelId="{511D3751-49B0-47D3-80B3-1023BF98B4C5}" type="pres">
      <dgm:prSet presAssocID="{084D3139-FF27-4A0A-AB98-C94F6EA9FE22}" presName="vert1" presStyleCnt="0"/>
      <dgm:spPr/>
    </dgm:pt>
  </dgm:ptLst>
  <dgm:cxnLst>
    <dgm:cxn modelId="{52B3C7B3-37BD-46A6-A089-42C81EEA4613}" type="presOf" srcId="{084D3139-FF27-4A0A-AB98-C94F6EA9FE22}" destId="{37E90894-A9F5-452C-91B8-6193257D3044}" srcOrd="0" destOrd="0" presId="urn:microsoft.com/office/officeart/2008/layout/LinedList"/>
    <dgm:cxn modelId="{37419BAC-7A86-4587-B6A0-18A467B249CF}" type="presOf" srcId="{6A86F1F8-1136-4FA1-AA7E-275B10991AD0}" destId="{95CF9512-7D0F-4540-B573-1D48AFF1BBA9}" srcOrd="0" destOrd="0" presId="urn:microsoft.com/office/officeart/2008/layout/LinedList"/>
    <dgm:cxn modelId="{4F6BDAB9-73F5-4C8A-BC7F-C18467151E13}" srcId="{6A86F1F8-1136-4FA1-AA7E-275B10991AD0}" destId="{084D3139-FF27-4A0A-AB98-C94F6EA9FE22}" srcOrd="0" destOrd="0" parTransId="{52197984-5E8F-4246-AB1D-01050DA8E868}" sibTransId="{C6035966-B869-44F6-A54C-BF8E9ABCC396}"/>
    <dgm:cxn modelId="{70E511D0-7DAE-4227-A614-8667473BC41A}" type="presParOf" srcId="{95CF9512-7D0F-4540-B573-1D48AFF1BBA9}" destId="{BC74C989-8890-460B-A98D-F38AF8FDD172}" srcOrd="0" destOrd="0" presId="urn:microsoft.com/office/officeart/2008/layout/LinedList"/>
    <dgm:cxn modelId="{A85B1818-FB12-41ED-8C69-D85DDED0959C}" type="presParOf" srcId="{95CF9512-7D0F-4540-B573-1D48AFF1BBA9}" destId="{E69B067C-8496-44F6-A619-659D0AD52F71}" srcOrd="1" destOrd="0" presId="urn:microsoft.com/office/officeart/2008/layout/LinedList"/>
    <dgm:cxn modelId="{F7A98109-75E0-4EB0-906F-87D212867C91}" type="presParOf" srcId="{E69B067C-8496-44F6-A619-659D0AD52F71}" destId="{37E90894-A9F5-452C-91B8-6193257D3044}" srcOrd="0" destOrd="0" presId="urn:microsoft.com/office/officeart/2008/layout/LinedList"/>
    <dgm:cxn modelId="{1D87AEA5-157F-4EDE-852C-FA0E750C67F6}" type="presParOf" srcId="{E69B067C-8496-44F6-A619-659D0AD52F71}" destId="{511D3751-49B0-47D3-80B3-1023BF98B4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85B2B2-1221-4E9B-89E4-4690CF239BC3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CD23EE39-A8A7-4C1D-9DDC-25EA272A29D8}">
      <dgm:prSet custT="1"/>
      <dgm:spPr/>
      <dgm:t>
        <a:bodyPr/>
        <a:lstStyle/>
        <a:p>
          <a:pPr rtl="0"/>
          <a:r>
            <a:rPr lang="hr-HR" sz="4000" dirty="0" smtClean="0"/>
            <a:t>Komponente ljutnje </a:t>
          </a:r>
          <a:endParaRPr lang="hr-HR" sz="4000" dirty="0"/>
        </a:p>
      </dgm:t>
    </dgm:pt>
    <dgm:pt modelId="{7F122808-C4CD-49E9-81D4-0B5EEFE9B150}" type="parTrans" cxnId="{598ADF87-5836-48C0-A54F-4EA042145282}">
      <dgm:prSet/>
      <dgm:spPr/>
      <dgm:t>
        <a:bodyPr/>
        <a:lstStyle/>
        <a:p>
          <a:endParaRPr lang="hr-HR" sz="4000"/>
        </a:p>
      </dgm:t>
    </dgm:pt>
    <dgm:pt modelId="{6C9E13E0-3466-4E35-A0B2-52BA545CEED5}" type="sibTrans" cxnId="{598ADF87-5836-48C0-A54F-4EA042145282}">
      <dgm:prSet/>
      <dgm:spPr/>
      <dgm:t>
        <a:bodyPr/>
        <a:lstStyle/>
        <a:p>
          <a:endParaRPr lang="hr-HR" sz="4000"/>
        </a:p>
      </dgm:t>
    </dgm:pt>
    <dgm:pt modelId="{F555AC90-7A0A-4F02-A758-BFE25293BC39}" type="pres">
      <dgm:prSet presAssocID="{F585B2B2-1221-4E9B-89E4-4690CF239BC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7276945-89FB-43F9-8652-81ACF9A89C94}" type="pres">
      <dgm:prSet presAssocID="{CD23EE39-A8A7-4C1D-9DDC-25EA272A29D8}" presName="thickLine" presStyleLbl="alignNode1" presStyleIdx="0" presStyleCnt="1"/>
      <dgm:spPr/>
    </dgm:pt>
    <dgm:pt modelId="{DFAAFCB1-285D-4334-A498-2C3AAD041E04}" type="pres">
      <dgm:prSet presAssocID="{CD23EE39-A8A7-4C1D-9DDC-25EA272A29D8}" presName="horz1" presStyleCnt="0"/>
      <dgm:spPr/>
    </dgm:pt>
    <dgm:pt modelId="{1DB85897-942B-4C24-BF35-02CB6BA3608C}" type="pres">
      <dgm:prSet presAssocID="{CD23EE39-A8A7-4C1D-9DDC-25EA272A29D8}" presName="tx1" presStyleLbl="revTx" presStyleIdx="0" presStyleCnt="1"/>
      <dgm:spPr/>
      <dgm:t>
        <a:bodyPr/>
        <a:lstStyle/>
        <a:p>
          <a:endParaRPr lang="hr-HR"/>
        </a:p>
      </dgm:t>
    </dgm:pt>
    <dgm:pt modelId="{D7ECDE81-5E33-4C0E-9B48-8AE0343A0366}" type="pres">
      <dgm:prSet presAssocID="{CD23EE39-A8A7-4C1D-9DDC-25EA272A29D8}" presName="vert1" presStyleCnt="0"/>
      <dgm:spPr/>
    </dgm:pt>
  </dgm:ptLst>
  <dgm:cxnLst>
    <dgm:cxn modelId="{1222BF0C-162F-4DD4-9346-74D1683E9F0F}" type="presOf" srcId="{CD23EE39-A8A7-4C1D-9DDC-25EA272A29D8}" destId="{1DB85897-942B-4C24-BF35-02CB6BA3608C}" srcOrd="0" destOrd="0" presId="urn:microsoft.com/office/officeart/2008/layout/LinedList"/>
    <dgm:cxn modelId="{598ADF87-5836-48C0-A54F-4EA042145282}" srcId="{F585B2B2-1221-4E9B-89E4-4690CF239BC3}" destId="{CD23EE39-A8A7-4C1D-9DDC-25EA272A29D8}" srcOrd="0" destOrd="0" parTransId="{7F122808-C4CD-49E9-81D4-0B5EEFE9B150}" sibTransId="{6C9E13E0-3466-4E35-A0B2-52BA545CEED5}"/>
    <dgm:cxn modelId="{9AAB4868-2196-46E0-AC30-B921D7E0DA47}" type="presOf" srcId="{F585B2B2-1221-4E9B-89E4-4690CF239BC3}" destId="{F555AC90-7A0A-4F02-A758-BFE25293BC39}" srcOrd="0" destOrd="0" presId="urn:microsoft.com/office/officeart/2008/layout/LinedList"/>
    <dgm:cxn modelId="{CC139AB5-077F-4B31-BC79-2FE3B943A678}" type="presParOf" srcId="{F555AC90-7A0A-4F02-A758-BFE25293BC39}" destId="{D7276945-89FB-43F9-8652-81ACF9A89C94}" srcOrd="0" destOrd="0" presId="urn:microsoft.com/office/officeart/2008/layout/LinedList"/>
    <dgm:cxn modelId="{E039C291-6E86-4B99-90EC-773B72959330}" type="presParOf" srcId="{F555AC90-7A0A-4F02-A758-BFE25293BC39}" destId="{DFAAFCB1-285D-4334-A498-2C3AAD041E04}" srcOrd="1" destOrd="0" presId="urn:microsoft.com/office/officeart/2008/layout/LinedList"/>
    <dgm:cxn modelId="{731EBF25-74A3-4B5E-B149-8BBBF0D18D7E}" type="presParOf" srcId="{DFAAFCB1-285D-4334-A498-2C3AAD041E04}" destId="{1DB85897-942B-4C24-BF35-02CB6BA3608C}" srcOrd="0" destOrd="0" presId="urn:microsoft.com/office/officeart/2008/layout/LinedList"/>
    <dgm:cxn modelId="{6A8F3CD1-964A-436C-8A53-F4A13AAE14B8}" type="presParOf" srcId="{DFAAFCB1-285D-4334-A498-2C3AAD041E04}" destId="{D7ECDE81-5E33-4C0E-9B48-8AE0343A036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7D6E00-2B90-44C9-9915-9D2B2B9A2CB4}" type="doc">
      <dgm:prSet loTypeId="urn:microsoft.com/office/officeart/2005/8/layout/cycle1" loCatId="cycle" qsTypeId="urn:microsoft.com/office/officeart/2005/8/quickstyle/3d5" qsCatId="3D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A6697108-A34D-4012-A472-E0654E3B6DEE}">
      <dgm:prSet custT="1"/>
      <dgm:spPr/>
      <dgm:t>
        <a:bodyPr/>
        <a:lstStyle/>
        <a:p>
          <a:pPr rtl="0"/>
          <a:r>
            <a:rPr lang="hr-HR" sz="2200" smtClean="0">
              <a:latin typeface="+mj-lt"/>
              <a:cs typeface="Times New Roman" pitchFamily="18" charset="0"/>
            </a:rPr>
            <a:t>Okidač </a:t>
          </a:r>
          <a:endParaRPr lang="hr-HR" sz="2200">
            <a:latin typeface="+mj-lt"/>
            <a:cs typeface="Times New Roman" pitchFamily="18" charset="0"/>
          </a:endParaRPr>
        </a:p>
      </dgm:t>
    </dgm:pt>
    <dgm:pt modelId="{52F21A70-9064-44B5-83E8-31397B8692AE}" type="parTrans" cxnId="{E325E31A-B14B-44CA-BB2F-AAB7A5179460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CA3B1D04-329B-4C62-8A4A-1990CCB99318}" type="sibTrans" cxnId="{E325E31A-B14B-44CA-BB2F-AAB7A5179460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B35CA84E-70E7-4A82-8395-34B244C7692A}">
      <dgm:prSet custT="1"/>
      <dgm:spPr/>
      <dgm:t>
        <a:bodyPr/>
        <a:lstStyle/>
        <a:p>
          <a:pPr rtl="0"/>
          <a:r>
            <a:rPr lang="hr-HR" sz="2200" smtClean="0">
              <a:latin typeface="+mj-lt"/>
              <a:cs typeface="Times New Roman" pitchFamily="18" charset="0"/>
            </a:rPr>
            <a:t>Misli </a:t>
          </a:r>
          <a:endParaRPr lang="hr-HR" sz="2200">
            <a:latin typeface="+mj-lt"/>
            <a:cs typeface="Times New Roman" pitchFamily="18" charset="0"/>
          </a:endParaRPr>
        </a:p>
      </dgm:t>
    </dgm:pt>
    <dgm:pt modelId="{5F80BF09-A8B4-4FB6-BCBB-9BAB44B2AD8A}" type="parTrans" cxnId="{1ABD737B-4B07-4B92-9C89-EEEACE01A276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0996327B-2ECA-4A77-AAEC-F494DD6124E9}" type="sibTrans" cxnId="{1ABD737B-4B07-4B92-9C89-EEEACE01A276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0B5D8924-8709-45E9-A159-92A5EA6296C3}">
      <dgm:prSet custT="1"/>
      <dgm:spPr/>
      <dgm:t>
        <a:bodyPr/>
        <a:lstStyle/>
        <a:p>
          <a:pPr rtl="0"/>
          <a:r>
            <a:rPr lang="hr-HR" sz="2200" smtClean="0">
              <a:latin typeface="+mj-lt"/>
              <a:cs typeface="Times New Roman" pitchFamily="18" charset="0"/>
            </a:rPr>
            <a:t>Osjećaji </a:t>
          </a:r>
          <a:endParaRPr lang="hr-HR" sz="2200">
            <a:latin typeface="+mj-lt"/>
            <a:cs typeface="Times New Roman" pitchFamily="18" charset="0"/>
          </a:endParaRPr>
        </a:p>
      </dgm:t>
    </dgm:pt>
    <dgm:pt modelId="{AED7C4A1-1E92-4FAF-A946-709A18C1CF83}" type="parTrans" cxnId="{EA09E42D-55D5-4AF7-8882-BDBDB9B0B2D1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18691F2F-414F-49C4-B68C-54E71B5CA5C8}" type="sibTrans" cxnId="{EA09E42D-55D5-4AF7-8882-BDBDB9B0B2D1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3ECEBB31-3666-4C08-93DB-879E63E82022}">
      <dgm:prSet custT="1"/>
      <dgm:spPr/>
      <dgm:t>
        <a:bodyPr/>
        <a:lstStyle/>
        <a:p>
          <a:pPr rtl="0"/>
          <a:r>
            <a:rPr lang="hr-HR" sz="2200" smtClean="0">
              <a:latin typeface="+mj-lt"/>
              <a:cs typeface="Times New Roman" pitchFamily="18" charset="0"/>
            </a:rPr>
            <a:t>Iskazivanje ljutnje </a:t>
          </a:r>
          <a:endParaRPr lang="hr-HR" sz="2200">
            <a:latin typeface="+mj-lt"/>
            <a:cs typeface="Times New Roman" pitchFamily="18" charset="0"/>
          </a:endParaRPr>
        </a:p>
      </dgm:t>
    </dgm:pt>
    <dgm:pt modelId="{E8F20409-20A0-4989-96F0-3C1D3267F758}" type="parTrans" cxnId="{5B4F6BD3-1FB5-466E-970A-9AEAF9601C2C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AA44CE89-F5FF-4CBC-A444-7AC3B2AB593E}" type="sibTrans" cxnId="{5B4F6BD3-1FB5-466E-970A-9AEAF9601C2C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1C44C54E-D6CA-428A-8193-1230FE5C058B}">
      <dgm:prSet custT="1"/>
      <dgm:spPr/>
      <dgm:t>
        <a:bodyPr/>
        <a:lstStyle/>
        <a:p>
          <a:pPr rtl="0"/>
          <a:r>
            <a:rPr lang="hr-HR" sz="2200" smtClean="0">
              <a:latin typeface="+mj-lt"/>
              <a:cs typeface="Times New Roman" pitchFamily="18" charset="0"/>
            </a:rPr>
            <a:t>Ishodi </a:t>
          </a:r>
          <a:endParaRPr lang="hr-HR" sz="2200">
            <a:latin typeface="+mj-lt"/>
            <a:cs typeface="Times New Roman" pitchFamily="18" charset="0"/>
          </a:endParaRPr>
        </a:p>
      </dgm:t>
    </dgm:pt>
    <dgm:pt modelId="{480D70F2-143E-40DA-B15E-D9DF7A21C0DF}" type="parTrans" cxnId="{7BAC9972-A284-4E13-A56E-0996DC1B87B5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1E1D7CA2-02B5-4E23-9014-CBF823A96E71}" type="sibTrans" cxnId="{7BAC9972-A284-4E13-A56E-0996DC1B87B5}">
      <dgm:prSet/>
      <dgm:spPr/>
      <dgm:t>
        <a:bodyPr/>
        <a:lstStyle/>
        <a:p>
          <a:endParaRPr lang="hr-HR" sz="2200">
            <a:latin typeface="+mj-lt"/>
            <a:cs typeface="Times New Roman" pitchFamily="18" charset="0"/>
          </a:endParaRPr>
        </a:p>
      </dgm:t>
    </dgm:pt>
    <dgm:pt modelId="{AE874A8C-CBCA-474D-9C19-E9B83EB4A84E}" type="pres">
      <dgm:prSet presAssocID="{747D6E00-2B90-44C9-9915-9D2B2B9A2CB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59D8DCE-9A2D-4090-A60A-E657215EF578}" type="pres">
      <dgm:prSet presAssocID="{A6697108-A34D-4012-A472-E0654E3B6DEE}" presName="dummy" presStyleCnt="0"/>
      <dgm:spPr/>
    </dgm:pt>
    <dgm:pt modelId="{86750FA8-0CE8-4C32-8393-DAC5B447442E}" type="pres">
      <dgm:prSet presAssocID="{A6697108-A34D-4012-A472-E0654E3B6DEE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82E286-5E6A-45FC-8C14-FD466A283229}" type="pres">
      <dgm:prSet presAssocID="{CA3B1D04-329B-4C62-8A4A-1990CCB99318}" presName="sibTrans" presStyleLbl="node1" presStyleIdx="0" presStyleCnt="5"/>
      <dgm:spPr/>
      <dgm:t>
        <a:bodyPr/>
        <a:lstStyle/>
        <a:p>
          <a:endParaRPr lang="hr-HR"/>
        </a:p>
      </dgm:t>
    </dgm:pt>
    <dgm:pt modelId="{44104DE9-A0E0-49DE-A27F-BEAE3055B348}" type="pres">
      <dgm:prSet presAssocID="{B35CA84E-70E7-4A82-8395-34B244C7692A}" presName="dummy" presStyleCnt="0"/>
      <dgm:spPr/>
    </dgm:pt>
    <dgm:pt modelId="{473C0A2B-E5F8-4DD1-A644-0934AADCD079}" type="pres">
      <dgm:prSet presAssocID="{B35CA84E-70E7-4A82-8395-34B244C7692A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DF3CBAA-976A-41D6-9E77-42EF1B2A12CB}" type="pres">
      <dgm:prSet presAssocID="{0996327B-2ECA-4A77-AAEC-F494DD6124E9}" presName="sibTrans" presStyleLbl="node1" presStyleIdx="1" presStyleCnt="5"/>
      <dgm:spPr/>
      <dgm:t>
        <a:bodyPr/>
        <a:lstStyle/>
        <a:p>
          <a:endParaRPr lang="hr-HR"/>
        </a:p>
      </dgm:t>
    </dgm:pt>
    <dgm:pt modelId="{89978536-B98B-432F-AA0F-7497C011202E}" type="pres">
      <dgm:prSet presAssocID="{0B5D8924-8709-45E9-A159-92A5EA6296C3}" presName="dummy" presStyleCnt="0"/>
      <dgm:spPr/>
    </dgm:pt>
    <dgm:pt modelId="{D9C9226E-6214-4489-A630-8AA25BC10527}" type="pres">
      <dgm:prSet presAssocID="{0B5D8924-8709-45E9-A159-92A5EA6296C3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97F1128-66CF-43F4-8A95-10BF6CD9A105}" type="pres">
      <dgm:prSet presAssocID="{18691F2F-414F-49C4-B68C-54E71B5CA5C8}" presName="sibTrans" presStyleLbl="node1" presStyleIdx="2" presStyleCnt="5"/>
      <dgm:spPr/>
      <dgm:t>
        <a:bodyPr/>
        <a:lstStyle/>
        <a:p>
          <a:endParaRPr lang="hr-HR"/>
        </a:p>
      </dgm:t>
    </dgm:pt>
    <dgm:pt modelId="{4186CE0D-8840-4D8A-8A38-7C0D8A0A5220}" type="pres">
      <dgm:prSet presAssocID="{3ECEBB31-3666-4C08-93DB-879E63E82022}" presName="dummy" presStyleCnt="0"/>
      <dgm:spPr/>
    </dgm:pt>
    <dgm:pt modelId="{43EC4302-25C8-4FB5-BDDD-CE1C53394077}" type="pres">
      <dgm:prSet presAssocID="{3ECEBB31-3666-4C08-93DB-879E63E82022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622435D-ED78-4F1D-9FE4-3E2CB46668E3}" type="pres">
      <dgm:prSet presAssocID="{AA44CE89-F5FF-4CBC-A444-7AC3B2AB593E}" presName="sibTrans" presStyleLbl="node1" presStyleIdx="3" presStyleCnt="5"/>
      <dgm:spPr/>
      <dgm:t>
        <a:bodyPr/>
        <a:lstStyle/>
        <a:p>
          <a:endParaRPr lang="hr-HR"/>
        </a:p>
      </dgm:t>
    </dgm:pt>
    <dgm:pt modelId="{9D4CBDFC-9176-4EF3-A9CD-3EAC25E5648A}" type="pres">
      <dgm:prSet presAssocID="{1C44C54E-D6CA-428A-8193-1230FE5C058B}" presName="dummy" presStyleCnt="0"/>
      <dgm:spPr/>
    </dgm:pt>
    <dgm:pt modelId="{6E7BFA77-78C0-4473-B696-B31A96CB900A}" type="pres">
      <dgm:prSet presAssocID="{1C44C54E-D6CA-428A-8193-1230FE5C058B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072CB0-50E3-4083-8AE2-71320F549391}" type="pres">
      <dgm:prSet presAssocID="{1E1D7CA2-02B5-4E23-9014-CBF823A96E71}" presName="sibTrans" presStyleLbl="node1" presStyleIdx="4" presStyleCnt="5"/>
      <dgm:spPr/>
      <dgm:t>
        <a:bodyPr/>
        <a:lstStyle/>
        <a:p>
          <a:endParaRPr lang="hr-HR"/>
        </a:p>
      </dgm:t>
    </dgm:pt>
  </dgm:ptLst>
  <dgm:cxnLst>
    <dgm:cxn modelId="{03E8641C-2E01-4553-93C7-A6C2154C59C2}" type="presOf" srcId="{18691F2F-414F-49C4-B68C-54E71B5CA5C8}" destId="{097F1128-66CF-43F4-8A95-10BF6CD9A105}" srcOrd="0" destOrd="0" presId="urn:microsoft.com/office/officeart/2005/8/layout/cycle1"/>
    <dgm:cxn modelId="{21D01B35-3CA0-4BF0-BED6-E66F9634C8A9}" type="presOf" srcId="{1E1D7CA2-02B5-4E23-9014-CBF823A96E71}" destId="{9F072CB0-50E3-4083-8AE2-71320F549391}" srcOrd="0" destOrd="0" presId="urn:microsoft.com/office/officeart/2005/8/layout/cycle1"/>
    <dgm:cxn modelId="{F727EBC1-0476-46BC-9E75-30AD5D29E7C1}" type="presOf" srcId="{AA44CE89-F5FF-4CBC-A444-7AC3B2AB593E}" destId="{F622435D-ED78-4F1D-9FE4-3E2CB46668E3}" srcOrd="0" destOrd="0" presId="urn:microsoft.com/office/officeart/2005/8/layout/cycle1"/>
    <dgm:cxn modelId="{1ABD737B-4B07-4B92-9C89-EEEACE01A276}" srcId="{747D6E00-2B90-44C9-9915-9D2B2B9A2CB4}" destId="{B35CA84E-70E7-4A82-8395-34B244C7692A}" srcOrd="1" destOrd="0" parTransId="{5F80BF09-A8B4-4FB6-BCBB-9BAB44B2AD8A}" sibTransId="{0996327B-2ECA-4A77-AAEC-F494DD6124E9}"/>
    <dgm:cxn modelId="{E325E31A-B14B-44CA-BB2F-AAB7A5179460}" srcId="{747D6E00-2B90-44C9-9915-9D2B2B9A2CB4}" destId="{A6697108-A34D-4012-A472-E0654E3B6DEE}" srcOrd="0" destOrd="0" parTransId="{52F21A70-9064-44B5-83E8-31397B8692AE}" sibTransId="{CA3B1D04-329B-4C62-8A4A-1990CCB99318}"/>
    <dgm:cxn modelId="{FDBB5700-EA0A-46D6-BD7F-07CBA1FFAF58}" type="presOf" srcId="{747D6E00-2B90-44C9-9915-9D2B2B9A2CB4}" destId="{AE874A8C-CBCA-474D-9C19-E9B83EB4A84E}" srcOrd="0" destOrd="0" presId="urn:microsoft.com/office/officeart/2005/8/layout/cycle1"/>
    <dgm:cxn modelId="{00FC7208-7065-4D80-ACB7-4C06FEBC945A}" type="presOf" srcId="{B35CA84E-70E7-4A82-8395-34B244C7692A}" destId="{473C0A2B-E5F8-4DD1-A644-0934AADCD079}" srcOrd="0" destOrd="0" presId="urn:microsoft.com/office/officeart/2005/8/layout/cycle1"/>
    <dgm:cxn modelId="{5B4F6BD3-1FB5-466E-970A-9AEAF9601C2C}" srcId="{747D6E00-2B90-44C9-9915-9D2B2B9A2CB4}" destId="{3ECEBB31-3666-4C08-93DB-879E63E82022}" srcOrd="3" destOrd="0" parTransId="{E8F20409-20A0-4989-96F0-3C1D3267F758}" sibTransId="{AA44CE89-F5FF-4CBC-A444-7AC3B2AB593E}"/>
    <dgm:cxn modelId="{1FCC9710-1609-4D1F-B84F-D0CDDCC666A6}" type="presOf" srcId="{0996327B-2ECA-4A77-AAEC-F494DD6124E9}" destId="{DDF3CBAA-976A-41D6-9E77-42EF1B2A12CB}" srcOrd="0" destOrd="0" presId="urn:microsoft.com/office/officeart/2005/8/layout/cycle1"/>
    <dgm:cxn modelId="{7BAC9972-A284-4E13-A56E-0996DC1B87B5}" srcId="{747D6E00-2B90-44C9-9915-9D2B2B9A2CB4}" destId="{1C44C54E-D6CA-428A-8193-1230FE5C058B}" srcOrd="4" destOrd="0" parTransId="{480D70F2-143E-40DA-B15E-D9DF7A21C0DF}" sibTransId="{1E1D7CA2-02B5-4E23-9014-CBF823A96E71}"/>
    <dgm:cxn modelId="{EA09E42D-55D5-4AF7-8882-BDBDB9B0B2D1}" srcId="{747D6E00-2B90-44C9-9915-9D2B2B9A2CB4}" destId="{0B5D8924-8709-45E9-A159-92A5EA6296C3}" srcOrd="2" destOrd="0" parTransId="{AED7C4A1-1E92-4FAF-A946-709A18C1CF83}" sibTransId="{18691F2F-414F-49C4-B68C-54E71B5CA5C8}"/>
    <dgm:cxn modelId="{ED79464F-54D4-4870-A538-A2E1BE60703D}" type="presOf" srcId="{CA3B1D04-329B-4C62-8A4A-1990CCB99318}" destId="{BE82E286-5E6A-45FC-8C14-FD466A283229}" srcOrd="0" destOrd="0" presId="urn:microsoft.com/office/officeart/2005/8/layout/cycle1"/>
    <dgm:cxn modelId="{D94E49BA-ED6A-49FE-99D4-3C0C71FE0945}" type="presOf" srcId="{1C44C54E-D6CA-428A-8193-1230FE5C058B}" destId="{6E7BFA77-78C0-4473-B696-B31A96CB900A}" srcOrd="0" destOrd="0" presId="urn:microsoft.com/office/officeart/2005/8/layout/cycle1"/>
    <dgm:cxn modelId="{514C80A4-74EE-411F-AA15-E17B69A910EF}" type="presOf" srcId="{A6697108-A34D-4012-A472-E0654E3B6DEE}" destId="{86750FA8-0CE8-4C32-8393-DAC5B447442E}" srcOrd="0" destOrd="0" presId="urn:microsoft.com/office/officeart/2005/8/layout/cycle1"/>
    <dgm:cxn modelId="{B75BEDC1-1E39-4392-93A6-474B1FD970F5}" type="presOf" srcId="{3ECEBB31-3666-4C08-93DB-879E63E82022}" destId="{43EC4302-25C8-4FB5-BDDD-CE1C53394077}" srcOrd="0" destOrd="0" presId="urn:microsoft.com/office/officeart/2005/8/layout/cycle1"/>
    <dgm:cxn modelId="{BEB9952B-DC98-495D-9E12-6D017562C993}" type="presOf" srcId="{0B5D8924-8709-45E9-A159-92A5EA6296C3}" destId="{D9C9226E-6214-4489-A630-8AA25BC10527}" srcOrd="0" destOrd="0" presId="urn:microsoft.com/office/officeart/2005/8/layout/cycle1"/>
    <dgm:cxn modelId="{67900A26-9D23-4E6C-A646-5498F9B9B695}" type="presParOf" srcId="{AE874A8C-CBCA-474D-9C19-E9B83EB4A84E}" destId="{C59D8DCE-9A2D-4090-A60A-E657215EF578}" srcOrd="0" destOrd="0" presId="urn:microsoft.com/office/officeart/2005/8/layout/cycle1"/>
    <dgm:cxn modelId="{5E56FBA0-5832-401B-A0F4-6ECF6BF30D82}" type="presParOf" srcId="{AE874A8C-CBCA-474D-9C19-E9B83EB4A84E}" destId="{86750FA8-0CE8-4C32-8393-DAC5B447442E}" srcOrd="1" destOrd="0" presId="urn:microsoft.com/office/officeart/2005/8/layout/cycle1"/>
    <dgm:cxn modelId="{E2B9235D-F022-44A4-A02F-0476F19F4C43}" type="presParOf" srcId="{AE874A8C-CBCA-474D-9C19-E9B83EB4A84E}" destId="{BE82E286-5E6A-45FC-8C14-FD466A283229}" srcOrd="2" destOrd="0" presId="urn:microsoft.com/office/officeart/2005/8/layout/cycle1"/>
    <dgm:cxn modelId="{FE85005C-4BA6-4EA7-9181-549CD5AEFC2F}" type="presParOf" srcId="{AE874A8C-CBCA-474D-9C19-E9B83EB4A84E}" destId="{44104DE9-A0E0-49DE-A27F-BEAE3055B348}" srcOrd="3" destOrd="0" presId="urn:microsoft.com/office/officeart/2005/8/layout/cycle1"/>
    <dgm:cxn modelId="{AF84030D-F68F-4BEC-A76D-A5A281ED6960}" type="presParOf" srcId="{AE874A8C-CBCA-474D-9C19-E9B83EB4A84E}" destId="{473C0A2B-E5F8-4DD1-A644-0934AADCD079}" srcOrd="4" destOrd="0" presId="urn:microsoft.com/office/officeart/2005/8/layout/cycle1"/>
    <dgm:cxn modelId="{7ED37401-1C30-4025-B6EC-FDAC66669C96}" type="presParOf" srcId="{AE874A8C-CBCA-474D-9C19-E9B83EB4A84E}" destId="{DDF3CBAA-976A-41D6-9E77-42EF1B2A12CB}" srcOrd="5" destOrd="0" presId="urn:microsoft.com/office/officeart/2005/8/layout/cycle1"/>
    <dgm:cxn modelId="{38E94D39-AE32-4209-990C-63541910448E}" type="presParOf" srcId="{AE874A8C-CBCA-474D-9C19-E9B83EB4A84E}" destId="{89978536-B98B-432F-AA0F-7497C011202E}" srcOrd="6" destOrd="0" presId="urn:microsoft.com/office/officeart/2005/8/layout/cycle1"/>
    <dgm:cxn modelId="{CC6B810D-089D-4268-A597-74C819C62A9A}" type="presParOf" srcId="{AE874A8C-CBCA-474D-9C19-E9B83EB4A84E}" destId="{D9C9226E-6214-4489-A630-8AA25BC10527}" srcOrd="7" destOrd="0" presId="urn:microsoft.com/office/officeart/2005/8/layout/cycle1"/>
    <dgm:cxn modelId="{2CAC96D7-E30F-4D50-B0CE-97C47BC3B4E7}" type="presParOf" srcId="{AE874A8C-CBCA-474D-9C19-E9B83EB4A84E}" destId="{097F1128-66CF-43F4-8A95-10BF6CD9A105}" srcOrd="8" destOrd="0" presId="urn:microsoft.com/office/officeart/2005/8/layout/cycle1"/>
    <dgm:cxn modelId="{FF8D810D-CC2A-4859-893F-630D1AEDBD39}" type="presParOf" srcId="{AE874A8C-CBCA-474D-9C19-E9B83EB4A84E}" destId="{4186CE0D-8840-4D8A-8A38-7C0D8A0A5220}" srcOrd="9" destOrd="0" presId="urn:microsoft.com/office/officeart/2005/8/layout/cycle1"/>
    <dgm:cxn modelId="{D7100B28-D139-41F1-9709-924DCA423B25}" type="presParOf" srcId="{AE874A8C-CBCA-474D-9C19-E9B83EB4A84E}" destId="{43EC4302-25C8-4FB5-BDDD-CE1C53394077}" srcOrd="10" destOrd="0" presId="urn:microsoft.com/office/officeart/2005/8/layout/cycle1"/>
    <dgm:cxn modelId="{C5C9248D-E9C0-4623-BC11-8FAA9B40042B}" type="presParOf" srcId="{AE874A8C-CBCA-474D-9C19-E9B83EB4A84E}" destId="{F622435D-ED78-4F1D-9FE4-3E2CB46668E3}" srcOrd="11" destOrd="0" presId="urn:microsoft.com/office/officeart/2005/8/layout/cycle1"/>
    <dgm:cxn modelId="{D5343254-C14E-489B-854A-9B0E13702927}" type="presParOf" srcId="{AE874A8C-CBCA-474D-9C19-E9B83EB4A84E}" destId="{9D4CBDFC-9176-4EF3-A9CD-3EAC25E5648A}" srcOrd="12" destOrd="0" presId="urn:microsoft.com/office/officeart/2005/8/layout/cycle1"/>
    <dgm:cxn modelId="{E1B67267-1470-474B-9C42-15B02338E855}" type="presParOf" srcId="{AE874A8C-CBCA-474D-9C19-E9B83EB4A84E}" destId="{6E7BFA77-78C0-4473-B696-B31A96CB900A}" srcOrd="13" destOrd="0" presId="urn:microsoft.com/office/officeart/2005/8/layout/cycle1"/>
    <dgm:cxn modelId="{1782D453-AF6B-4044-8919-57CB9B8DB22D}" type="presParOf" srcId="{AE874A8C-CBCA-474D-9C19-E9B83EB4A84E}" destId="{9F072CB0-50E3-4083-8AE2-71320F54939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CF208C-DBD7-4B70-881A-5102C63DB708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3C664641-2D97-4D49-94C4-A31058782F7C}">
      <dgm:prSet custT="1"/>
      <dgm:spPr/>
      <dgm:t>
        <a:bodyPr/>
        <a:lstStyle/>
        <a:p>
          <a:pPr rtl="0"/>
          <a:r>
            <a:rPr lang="hr-HR" sz="4000" b="0" baseline="0" dirty="0" smtClean="0">
              <a:latin typeface="+mn-lt"/>
              <a:cs typeface="Times New Roman" pitchFamily="18" charset="0"/>
            </a:rPr>
            <a:t>Ciklus ljutnje</a:t>
          </a:r>
          <a:endParaRPr lang="hr-HR" sz="4000" dirty="0">
            <a:latin typeface="+mn-lt"/>
            <a:cs typeface="Times New Roman" pitchFamily="18" charset="0"/>
          </a:endParaRPr>
        </a:p>
      </dgm:t>
    </dgm:pt>
    <dgm:pt modelId="{5AC30066-B0CB-48F5-8324-A00BF02505E9}" type="parTrans" cxnId="{CE1236FA-DDE4-4A1F-B022-A8DE3A2E718C}">
      <dgm:prSet/>
      <dgm:spPr/>
      <dgm:t>
        <a:bodyPr/>
        <a:lstStyle/>
        <a:p>
          <a:endParaRPr lang="hr-HR"/>
        </a:p>
      </dgm:t>
    </dgm:pt>
    <dgm:pt modelId="{D5D70BDA-9E5D-4B5A-883F-5DB57549DAA7}" type="sibTrans" cxnId="{CE1236FA-DDE4-4A1F-B022-A8DE3A2E718C}">
      <dgm:prSet/>
      <dgm:spPr/>
      <dgm:t>
        <a:bodyPr/>
        <a:lstStyle/>
        <a:p>
          <a:endParaRPr lang="hr-HR"/>
        </a:p>
      </dgm:t>
    </dgm:pt>
    <dgm:pt modelId="{6F118280-6303-4B54-A5D2-BDE1A7C4CBF7}" type="pres">
      <dgm:prSet presAssocID="{76CF208C-DBD7-4B70-881A-5102C63DB70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F7FBAE68-1264-4045-A393-506C7F9F98A5}" type="pres">
      <dgm:prSet presAssocID="{3C664641-2D97-4D49-94C4-A31058782F7C}" presName="thickLine" presStyleLbl="alignNode1" presStyleIdx="0" presStyleCnt="1"/>
      <dgm:spPr/>
    </dgm:pt>
    <dgm:pt modelId="{B9376D2D-C60B-4471-9046-AA40849883E2}" type="pres">
      <dgm:prSet presAssocID="{3C664641-2D97-4D49-94C4-A31058782F7C}" presName="horz1" presStyleCnt="0"/>
      <dgm:spPr/>
    </dgm:pt>
    <dgm:pt modelId="{12883531-2339-48AE-82EC-4A64E69B22E5}" type="pres">
      <dgm:prSet presAssocID="{3C664641-2D97-4D49-94C4-A31058782F7C}" presName="tx1" presStyleLbl="revTx" presStyleIdx="0" presStyleCnt="1"/>
      <dgm:spPr/>
      <dgm:t>
        <a:bodyPr/>
        <a:lstStyle/>
        <a:p>
          <a:endParaRPr lang="hr-HR"/>
        </a:p>
      </dgm:t>
    </dgm:pt>
    <dgm:pt modelId="{5945A274-D8D1-4546-AD08-1E7AA56873EC}" type="pres">
      <dgm:prSet presAssocID="{3C664641-2D97-4D49-94C4-A31058782F7C}" presName="vert1" presStyleCnt="0"/>
      <dgm:spPr/>
    </dgm:pt>
  </dgm:ptLst>
  <dgm:cxnLst>
    <dgm:cxn modelId="{CE1236FA-DDE4-4A1F-B022-A8DE3A2E718C}" srcId="{76CF208C-DBD7-4B70-881A-5102C63DB708}" destId="{3C664641-2D97-4D49-94C4-A31058782F7C}" srcOrd="0" destOrd="0" parTransId="{5AC30066-B0CB-48F5-8324-A00BF02505E9}" sibTransId="{D5D70BDA-9E5D-4B5A-883F-5DB57549DAA7}"/>
    <dgm:cxn modelId="{3EFBBAE9-B6E5-452B-AB17-2A2FDBD1C167}" type="presOf" srcId="{3C664641-2D97-4D49-94C4-A31058782F7C}" destId="{12883531-2339-48AE-82EC-4A64E69B22E5}" srcOrd="0" destOrd="0" presId="urn:microsoft.com/office/officeart/2008/layout/LinedList"/>
    <dgm:cxn modelId="{E66C497A-2372-4554-B571-888C6C2867D8}" type="presOf" srcId="{76CF208C-DBD7-4B70-881A-5102C63DB708}" destId="{6F118280-6303-4B54-A5D2-BDE1A7C4CBF7}" srcOrd="0" destOrd="0" presId="urn:microsoft.com/office/officeart/2008/layout/LinedList"/>
    <dgm:cxn modelId="{46FFC288-7B78-4FF6-AC7A-42AF54C0B514}" type="presParOf" srcId="{6F118280-6303-4B54-A5D2-BDE1A7C4CBF7}" destId="{F7FBAE68-1264-4045-A393-506C7F9F98A5}" srcOrd="0" destOrd="0" presId="urn:microsoft.com/office/officeart/2008/layout/LinedList"/>
    <dgm:cxn modelId="{694CEB44-FBA0-4679-ADC3-53A898E2C2BE}" type="presParOf" srcId="{6F118280-6303-4B54-A5D2-BDE1A7C4CBF7}" destId="{B9376D2D-C60B-4471-9046-AA40849883E2}" srcOrd="1" destOrd="0" presId="urn:microsoft.com/office/officeart/2008/layout/LinedList"/>
    <dgm:cxn modelId="{91A04235-6FAF-44C5-8E20-CF1795FF317B}" type="presParOf" srcId="{B9376D2D-C60B-4471-9046-AA40849883E2}" destId="{12883531-2339-48AE-82EC-4A64E69B22E5}" srcOrd="0" destOrd="0" presId="urn:microsoft.com/office/officeart/2008/layout/LinedList"/>
    <dgm:cxn modelId="{42DC6638-C7CC-49BB-844B-3A7468B99E1C}" type="presParOf" srcId="{B9376D2D-C60B-4471-9046-AA40849883E2}" destId="{5945A274-D8D1-4546-AD08-1E7AA56873E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B1C035-3673-4939-BECF-58254B9C0D6F}" type="doc">
      <dgm:prSet loTypeId="urn:microsoft.com/office/officeart/2005/8/layout/hProcess1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8D78FCE-BC01-4CB5-B335-69A819418845}">
      <dgm:prSet custT="1"/>
      <dgm:spPr/>
      <dgm:t>
        <a:bodyPr/>
        <a:lstStyle/>
        <a:p>
          <a:pPr rtl="0"/>
          <a:r>
            <a:rPr lang="hr-HR" sz="1600" smtClean="0">
              <a:latin typeface="+mn-lt"/>
              <a:cs typeface="Times New Roman" pitchFamily="18" charset="0"/>
            </a:rPr>
            <a:t>3 faze ciklusa ljutnje:</a:t>
          </a:r>
          <a:endParaRPr lang="hr-HR" sz="1600">
            <a:latin typeface="+mn-lt"/>
            <a:cs typeface="Times New Roman" pitchFamily="18" charset="0"/>
          </a:endParaRPr>
        </a:p>
      </dgm:t>
    </dgm:pt>
    <dgm:pt modelId="{BEEA3DCB-C0BC-47E3-82FC-8406161BE9C9}" type="parTrans" cxnId="{D55B66E7-55A6-416A-8D6A-B8D55F13A515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95B1CD8B-7B3B-44E6-A14D-C43E5306C9DB}" type="sibTrans" cxnId="{D55B66E7-55A6-416A-8D6A-B8D55F13A515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7EA02A34-B8F3-40F0-99B9-E92FCC2B5AB1}">
      <dgm:prSet custT="1"/>
      <dgm:spPr/>
      <dgm:t>
        <a:bodyPr/>
        <a:lstStyle/>
        <a:p>
          <a:pPr rtl="0"/>
          <a:r>
            <a:rPr lang="hr-HR" sz="1600" dirty="0" smtClean="0">
              <a:latin typeface="+mn-lt"/>
              <a:cs typeface="Times New Roman" pitchFamily="18" charset="0"/>
            </a:rPr>
            <a:t>eskalacija 1-9</a:t>
          </a:r>
          <a:endParaRPr lang="hr-HR" sz="1600" dirty="0">
            <a:latin typeface="+mn-lt"/>
            <a:cs typeface="Times New Roman" pitchFamily="18" charset="0"/>
          </a:endParaRPr>
        </a:p>
      </dgm:t>
    </dgm:pt>
    <dgm:pt modelId="{681ABE00-D815-4135-8732-B49A565F711A}" type="parTrans" cxnId="{C01398A3-9D8D-486C-A0B3-559DA6B8A5E8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369037F0-E6AD-4A0F-B03B-83E45F8C2BE2}" type="sibTrans" cxnId="{C01398A3-9D8D-486C-A0B3-559DA6B8A5E8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33D78744-AF02-4215-A063-B20C28731C1A}">
      <dgm:prSet custT="1"/>
      <dgm:spPr/>
      <dgm:t>
        <a:bodyPr/>
        <a:lstStyle/>
        <a:p>
          <a:pPr rtl="0"/>
          <a:r>
            <a:rPr lang="hr-HR" sz="1600" dirty="0" smtClean="0">
              <a:latin typeface="+mn-lt"/>
              <a:cs typeface="Times New Roman" pitchFamily="18" charset="0"/>
            </a:rPr>
            <a:t>eksplozija </a:t>
          </a:r>
          <a:r>
            <a:rPr lang="hr-HR" sz="1600" dirty="0" smtClean="0">
              <a:latin typeface="+mn-lt"/>
              <a:cs typeface="Times New Roman" pitchFamily="18" charset="0"/>
            </a:rPr>
            <a:t>10</a:t>
          </a:r>
          <a:endParaRPr lang="hr-HR" sz="1600" dirty="0">
            <a:latin typeface="+mn-lt"/>
            <a:cs typeface="Times New Roman" pitchFamily="18" charset="0"/>
          </a:endParaRPr>
        </a:p>
      </dgm:t>
    </dgm:pt>
    <dgm:pt modelId="{2888814B-B999-41D5-85E2-48F825C98A7D}" type="parTrans" cxnId="{6ACBEA62-A891-46D0-B5D2-F038F78F980D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FF84D6CE-3932-486D-BC36-E738B50CBFD6}" type="sibTrans" cxnId="{6ACBEA62-A891-46D0-B5D2-F038F78F980D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8CEB12E0-8B67-426C-857A-D7B3AEF8180F}">
      <dgm:prSet custT="1"/>
      <dgm:spPr/>
      <dgm:t>
        <a:bodyPr/>
        <a:lstStyle/>
        <a:p>
          <a:pPr rtl="0"/>
          <a:r>
            <a:rPr lang="hr-HR" sz="1600" dirty="0" smtClean="0">
              <a:latin typeface="+mn-lt"/>
              <a:cs typeface="Times New Roman" pitchFamily="18" charset="0"/>
            </a:rPr>
            <a:t>posteksplozija </a:t>
          </a:r>
          <a:endParaRPr lang="hr-HR" sz="1600" dirty="0">
            <a:latin typeface="+mn-lt"/>
            <a:cs typeface="Times New Roman" pitchFamily="18" charset="0"/>
          </a:endParaRPr>
        </a:p>
      </dgm:t>
    </dgm:pt>
    <dgm:pt modelId="{900F04AC-A802-47DD-9EFA-2EEBC626F935}" type="parTrans" cxnId="{191F29CB-E232-4FA6-BA27-2257DA6ACADF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4A1BD2EE-2297-4AA2-9929-29B59BFE45E4}" type="sibTrans" cxnId="{191F29CB-E232-4FA6-BA27-2257DA6ACADF}">
      <dgm:prSet/>
      <dgm:spPr/>
      <dgm:t>
        <a:bodyPr/>
        <a:lstStyle/>
        <a:p>
          <a:endParaRPr lang="hr-HR" sz="1600">
            <a:latin typeface="+mn-lt"/>
            <a:cs typeface="Times New Roman" pitchFamily="18" charset="0"/>
          </a:endParaRPr>
        </a:p>
      </dgm:t>
    </dgm:pt>
    <dgm:pt modelId="{29BCCA20-C6FE-4FA1-A61A-3BBC4F964D06}" type="pres">
      <dgm:prSet presAssocID="{5DB1C035-3673-4939-BECF-58254B9C0D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D195EC4-CC93-434C-86CE-BD029C96A883}" type="pres">
      <dgm:prSet presAssocID="{5DB1C035-3673-4939-BECF-58254B9C0D6F}" presName="arrow" presStyleLbl="bgShp" presStyleIdx="0" presStyleCnt="1"/>
      <dgm:spPr/>
    </dgm:pt>
    <dgm:pt modelId="{9E156F48-F9D0-4BA3-BA6F-CE0213F22095}" type="pres">
      <dgm:prSet presAssocID="{5DB1C035-3673-4939-BECF-58254B9C0D6F}" presName="points" presStyleCnt="0"/>
      <dgm:spPr/>
    </dgm:pt>
    <dgm:pt modelId="{378A07A9-E44C-4042-980F-BD2EDBD2DB21}" type="pres">
      <dgm:prSet presAssocID="{D8D78FCE-BC01-4CB5-B335-69A819418845}" presName="compositeA" presStyleCnt="0"/>
      <dgm:spPr/>
    </dgm:pt>
    <dgm:pt modelId="{BD76F9EA-C5A5-4C4B-9348-EE7A5C7EF5CF}" type="pres">
      <dgm:prSet presAssocID="{D8D78FCE-BC01-4CB5-B335-69A819418845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78F7058-A2A1-4C84-80EC-46A8A8A7D713}" type="pres">
      <dgm:prSet presAssocID="{D8D78FCE-BC01-4CB5-B335-69A819418845}" presName="circleA" presStyleLbl="node1" presStyleIdx="0" presStyleCnt="4"/>
      <dgm:spPr/>
    </dgm:pt>
    <dgm:pt modelId="{F1C6A7ED-E033-4317-AC95-C2C16DBDE4D6}" type="pres">
      <dgm:prSet presAssocID="{D8D78FCE-BC01-4CB5-B335-69A819418845}" presName="spaceA" presStyleCnt="0"/>
      <dgm:spPr/>
    </dgm:pt>
    <dgm:pt modelId="{10909341-BDC5-41F3-B6F3-B2668728AFA1}" type="pres">
      <dgm:prSet presAssocID="{95B1CD8B-7B3B-44E6-A14D-C43E5306C9DB}" presName="space" presStyleCnt="0"/>
      <dgm:spPr/>
    </dgm:pt>
    <dgm:pt modelId="{722309D4-B89E-46AC-964A-1DA6DD726EDD}" type="pres">
      <dgm:prSet presAssocID="{7EA02A34-B8F3-40F0-99B9-E92FCC2B5AB1}" presName="compositeB" presStyleCnt="0"/>
      <dgm:spPr/>
    </dgm:pt>
    <dgm:pt modelId="{0FE6E416-3E71-4CDB-82B2-3FCFA231BA02}" type="pres">
      <dgm:prSet presAssocID="{7EA02A34-B8F3-40F0-99B9-E92FCC2B5AB1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B30E803-8BB6-4A11-9EAA-8F6C91F9B007}" type="pres">
      <dgm:prSet presAssocID="{7EA02A34-B8F3-40F0-99B9-E92FCC2B5AB1}" presName="circleB" presStyleLbl="node1" presStyleIdx="1" presStyleCnt="4"/>
      <dgm:spPr/>
    </dgm:pt>
    <dgm:pt modelId="{7FC476C1-4A09-4ACB-8712-D9B4956F0794}" type="pres">
      <dgm:prSet presAssocID="{7EA02A34-B8F3-40F0-99B9-E92FCC2B5AB1}" presName="spaceB" presStyleCnt="0"/>
      <dgm:spPr/>
    </dgm:pt>
    <dgm:pt modelId="{57DEAD28-E4AB-4C5A-8477-F1518217B998}" type="pres">
      <dgm:prSet presAssocID="{369037F0-E6AD-4A0F-B03B-83E45F8C2BE2}" presName="space" presStyleCnt="0"/>
      <dgm:spPr/>
    </dgm:pt>
    <dgm:pt modelId="{274C259D-2EC5-4209-87FB-E747AD8839DB}" type="pres">
      <dgm:prSet presAssocID="{33D78744-AF02-4215-A063-B20C28731C1A}" presName="compositeA" presStyleCnt="0"/>
      <dgm:spPr/>
    </dgm:pt>
    <dgm:pt modelId="{74FF4BE4-D64B-4369-B75E-2DF81D93F56D}" type="pres">
      <dgm:prSet presAssocID="{33D78744-AF02-4215-A063-B20C28731C1A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36393A-6EEB-471A-8E51-4927ADA39B57}" type="pres">
      <dgm:prSet presAssocID="{33D78744-AF02-4215-A063-B20C28731C1A}" presName="circleA" presStyleLbl="node1" presStyleIdx="2" presStyleCnt="4"/>
      <dgm:spPr/>
    </dgm:pt>
    <dgm:pt modelId="{37F75D69-42BF-4418-8416-81BAEBC8421E}" type="pres">
      <dgm:prSet presAssocID="{33D78744-AF02-4215-A063-B20C28731C1A}" presName="spaceA" presStyleCnt="0"/>
      <dgm:spPr/>
    </dgm:pt>
    <dgm:pt modelId="{9A1F9664-C890-4A88-9BCC-7427E5185C86}" type="pres">
      <dgm:prSet presAssocID="{FF84D6CE-3932-486D-BC36-E738B50CBFD6}" presName="space" presStyleCnt="0"/>
      <dgm:spPr/>
    </dgm:pt>
    <dgm:pt modelId="{A660185B-A2A7-4B0F-B39F-1114E6E6F736}" type="pres">
      <dgm:prSet presAssocID="{8CEB12E0-8B67-426C-857A-D7B3AEF8180F}" presName="compositeB" presStyleCnt="0"/>
      <dgm:spPr/>
    </dgm:pt>
    <dgm:pt modelId="{EE37B6D8-36B2-49DE-ADDF-8F577E43904C}" type="pres">
      <dgm:prSet presAssocID="{8CEB12E0-8B67-426C-857A-D7B3AEF8180F}" presName="textB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79988F-530C-409B-9A84-8ACA3DA54190}" type="pres">
      <dgm:prSet presAssocID="{8CEB12E0-8B67-426C-857A-D7B3AEF8180F}" presName="circleB" presStyleLbl="node1" presStyleIdx="3" presStyleCnt="4"/>
      <dgm:spPr/>
    </dgm:pt>
    <dgm:pt modelId="{64A1740B-1F60-492F-9885-21F6EECB3918}" type="pres">
      <dgm:prSet presAssocID="{8CEB12E0-8B67-426C-857A-D7B3AEF8180F}" presName="spaceB" presStyleCnt="0"/>
      <dgm:spPr/>
    </dgm:pt>
  </dgm:ptLst>
  <dgm:cxnLst>
    <dgm:cxn modelId="{191F29CB-E232-4FA6-BA27-2257DA6ACADF}" srcId="{5DB1C035-3673-4939-BECF-58254B9C0D6F}" destId="{8CEB12E0-8B67-426C-857A-D7B3AEF8180F}" srcOrd="3" destOrd="0" parTransId="{900F04AC-A802-47DD-9EFA-2EEBC626F935}" sibTransId="{4A1BD2EE-2297-4AA2-9929-29B59BFE45E4}"/>
    <dgm:cxn modelId="{D3026527-9072-47B0-86A7-800E9DDD7895}" type="presOf" srcId="{D8D78FCE-BC01-4CB5-B335-69A819418845}" destId="{BD76F9EA-C5A5-4C4B-9348-EE7A5C7EF5CF}" srcOrd="0" destOrd="0" presId="urn:microsoft.com/office/officeart/2005/8/layout/hProcess11"/>
    <dgm:cxn modelId="{CDBC7D24-327D-429F-A882-DF9C51C6259C}" type="presOf" srcId="{7EA02A34-B8F3-40F0-99B9-E92FCC2B5AB1}" destId="{0FE6E416-3E71-4CDB-82B2-3FCFA231BA02}" srcOrd="0" destOrd="0" presId="urn:microsoft.com/office/officeart/2005/8/layout/hProcess11"/>
    <dgm:cxn modelId="{D55B66E7-55A6-416A-8D6A-B8D55F13A515}" srcId="{5DB1C035-3673-4939-BECF-58254B9C0D6F}" destId="{D8D78FCE-BC01-4CB5-B335-69A819418845}" srcOrd="0" destOrd="0" parTransId="{BEEA3DCB-C0BC-47E3-82FC-8406161BE9C9}" sibTransId="{95B1CD8B-7B3B-44E6-A14D-C43E5306C9DB}"/>
    <dgm:cxn modelId="{6ACBEA62-A891-46D0-B5D2-F038F78F980D}" srcId="{5DB1C035-3673-4939-BECF-58254B9C0D6F}" destId="{33D78744-AF02-4215-A063-B20C28731C1A}" srcOrd="2" destOrd="0" parTransId="{2888814B-B999-41D5-85E2-48F825C98A7D}" sibTransId="{FF84D6CE-3932-486D-BC36-E738B50CBFD6}"/>
    <dgm:cxn modelId="{96643D31-D4BE-4259-865D-3DF2678B6AA4}" type="presOf" srcId="{33D78744-AF02-4215-A063-B20C28731C1A}" destId="{74FF4BE4-D64B-4369-B75E-2DF81D93F56D}" srcOrd="0" destOrd="0" presId="urn:microsoft.com/office/officeart/2005/8/layout/hProcess11"/>
    <dgm:cxn modelId="{C01398A3-9D8D-486C-A0B3-559DA6B8A5E8}" srcId="{5DB1C035-3673-4939-BECF-58254B9C0D6F}" destId="{7EA02A34-B8F3-40F0-99B9-E92FCC2B5AB1}" srcOrd="1" destOrd="0" parTransId="{681ABE00-D815-4135-8732-B49A565F711A}" sibTransId="{369037F0-E6AD-4A0F-B03B-83E45F8C2BE2}"/>
    <dgm:cxn modelId="{01832E7E-A5BE-4973-BBAE-728EEAB308D5}" type="presOf" srcId="{5DB1C035-3673-4939-BECF-58254B9C0D6F}" destId="{29BCCA20-C6FE-4FA1-A61A-3BBC4F964D06}" srcOrd="0" destOrd="0" presId="urn:microsoft.com/office/officeart/2005/8/layout/hProcess11"/>
    <dgm:cxn modelId="{88B4FE35-FE21-4373-9FFA-8F5844508D98}" type="presOf" srcId="{8CEB12E0-8B67-426C-857A-D7B3AEF8180F}" destId="{EE37B6D8-36B2-49DE-ADDF-8F577E43904C}" srcOrd="0" destOrd="0" presId="urn:microsoft.com/office/officeart/2005/8/layout/hProcess11"/>
    <dgm:cxn modelId="{794AAEAC-6C54-44D6-9184-1999D60ABDD5}" type="presParOf" srcId="{29BCCA20-C6FE-4FA1-A61A-3BBC4F964D06}" destId="{2D195EC4-CC93-434C-86CE-BD029C96A883}" srcOrd="0" destOrd="0" presId="urn:microsoft.com/office/officeart/2005/8/layout/hProcess11"/>
    <dgm:cxn modelId="{DC5BB0F2-1615-45EA-AD65-424697C67FEB}" type="presParOf" srcId="{29BCCA20-C6FE-4FA1-A61A-3BBC4F964D06}" destId="{9E156F48-F9D0-4BA3-BA6F-CE0213F22095}" srcOrd="1" destOrd="0" presId="urn:microsoft.com/office/officeart/2005/8/layout/hProcess11"/>
    <dgm:cxn modelId="{9A758A90-EE97-499A-8601-F692C08A017A}" type="presParOf" srcId="{9E156F48-F9D0-4BA3-BA6F-CE0213F22095}" destId="{378A07A9-E44C-4042-980F-BD2EDBD2DB21}" srcOrd="0" destOrd="0" presId="urn:microsoft.com/office/officeart/2005/8/layout/hProcess11"/>
    <dgm:cxn modelId="{B9FF0E2D-1FA0-4149-80AB-B7E676BEBCEC}" type="presParOf" srcId="{378A07A9-E44C-4042-980F-BD2EDBD2DB21}" destId="{BD76F9EA-C5A5-4C4B-9348-EE7A5C7EF5CF}" srcOrd="0" destOrd="0" presId="urn:microsoft.com/office/officeart/2005/8/layout/hProcess11"/>
    <dgm:cxn modelId="{9580BCDE-9424-490D-977B-82A307BD44B1}" type="presParOf" srcId="{378A07A9-E44C-4042-980F-BD2EDBD2DB21}" destId="{878F7058-A2A1-4C84-80EC-46A8A8A7D713}" srcOrd="1" destOrd="0" presId="urn:microsoft.com/office/officeart/2005/8/layout/hProcess11"/>
    <dgm:cxn modelId="{569B1264-E697-471F-9E82-8385BB506AA3}" type="presParOf" srcId="{378A07A9-E44C-4042-980F-BD2EDBD2DB21}" destId="{F1C6A7ED-E033-4317-AC95-C2C16DBDE4D6}" srcOrd="2" destOrd="0" presId="urn:microsoft.com/office/officeart/2005/8/layout/hProcess11"/>
    <dgm:cxn modelId="{C76F2669-8800-4776-A069-41739DBD4635}" type="presParOf" srcId="{9E156F48-F9D0-4BA3-BA6F-CE0213F22095}" destId="{10909341-BDC5-41F3-B6F3-B2668728AFA1}" srcOrd="1" destOrd="0" presId="urn:microsoft.com/office/officeart/2005/8/layout/hProcess11"/>
    <dgm:cxn modelId="{EE0D73DF-CAB5-4FE6-A540-10FA017C7D81}" type="presParOf" srcId="{9E156F48-F9D0-4BA3-BA6F-CE0213F22095}" destId="{722309D4-B89E-46AC-964A-1DA6DD726EDD}" srcOrd="2" destOrd="0" presId="urn:microsoft.com/office/officeart/2005/8/layout/hProcess11"/>
    <dgm:cxn modelId="{DEDDE609-AE8E-4EA6-9E1C-9EC4DF3C89DA}" type="presParOf" srcId="{722309D4-B89E-46AC-964A-1DA6DD726EDD}" destId="{0FE6E416-3E71-4CDB-82B2-3FCFA231BA02}" srcOrd="0" destOrd="0" presId="urn:microsoft.com/office/officeart/2005/8/layout/hProcess11"/>
    <dgm:cxn modelId="{A2D81990-FC35-4264-A9BF-47476A2ABF13}" type="presParOf" srcId="{722309D4-B89E-46AC-964A-1DA6DD726EDD}" destId="{6B30E803-8BB6-4A11-9EAA-8F6C91F9B007}" srcOrd="1" destOrd="0" presId="urn:microsoft.com/office/officeart/2005/8/layout/hProcess11"/>
    <dgm:cxn modelId="{1F9AA05D-3293-4042-A250-C031D7C5F4BE}" type="presParOf" srcId="{722309D4-B89E-46AC-964A-1DA6DD726EDD}" destId="{7FC476C1-4A09-4ACB-8712-D9B4956F0794}" srcOrd="2" destOrd="0" presId="urn:microsoft.com/office/officeart/2005/8/layout/hProcess11"/>
    <dgm:cxn modelId="{F039781B-2BD8-428D-8E38-9ED2B408CC2D}" type="presParOf" srcId="{9E156F48-F9D0-4BA3-BA6F-CE0213F22095}" destId="{57DEAD28-E4AB-4C5A-8477-F1518217B998}" srcOrd="3" destOrd="0" presId="urn:microsoft.com/office/officeart/2005/8/layout/hProcess11"/>
    <dgm:cxn modelId="{18ACAC34-F6BD-4611-B3FC-560D2FC2889E}" type="presParOf" srcId="{9E156F48-F9D0-4BA3-BA6F-CE0213F22095}" destId="{274C259D-2EC5-4209-87FB-E747AD8839DB}" srcOrd="4" destOrd="0" presId="urn:microsoft.com/office/officeart/2005/8/layout/hProcess11"/>
    <dgm:cxn modelId="{79C3974C-D357-4B40-8CC1-0F10328422C8}" type="presParOf" srcId="{274C259D-2EC5-4209-87FB-E747AD8839DB}" destId="{74FF4BE4-D64B-4369-B75E-2DF81D93F56D}" srcOrd="0" destOrd="0" presId="urn:microsoft.com/office/officeart/2005/8/layout/hProcess11"/>
    <dgm:cxn modelId="{E8F07608-9281-4D5B-91B8-99D2C7669037}" type="presParOf" srcId="{274C259D-2EC5-4209-87FB-E747AD8839DB}" destId="{4236393A-6EEB-471A-8E51-4927ADA39B57}" srcOrd="1" destOrd="0" presId="urn:microsoft.com/office/officeart/2005/8/layout/hProcess11"/>
    <dgm:cxn modelId="{B6C1C4F5-E27C-4861-BEF8-1BA2427EC53F}" type="presParOf" srcId="{274C259D-2EC5-4209-87FB-E747AD8839DB}" destId="{37F75D69-42BF-4418-8416-81BAEBC8421E}" srcOrd="2" destOrd="0" presId="urn:microsoft.com/office/officeart/2005/8/layout/hProcess11"/>
    <dgm:cxn modelId="{0F963A69-83EE-4EB4-80B9-7D9494C54029}" type="presParOf" srcId="{9E156F48-F9D0-4BA3-BA6F-CE0213F22095}" destId="{9A1F9664-C890-4A88-9BCC-7427E5185C86}" srcOrd="5" destOrd="0" presId="urn:microsoft.com/office/officeart/2005/8/layout/hProcess11"/>
    <dgm:cxn modelId="{8CF565B8-5A4A-4CB4-A800-CA8782577C6D}" type="presParOf" srcId="{9E156F48-F9D0-4BA3-BA6F-CE0213F22095}" destId="{A660185B-A2A7-4B0F-B39F-1114E6E6F736}" srcOrd="6" destOrd="0" presId="urn:microsoft.com/office/officeart/2005/8/layout/hProcess11"/>
    <dgm:cxn modelId="{4B3A4260-75F1-4DB8-B287-E78FD8DCB28F}" type="presParOf" srcId="{A660185B-A2A7-4B0F-B39F-1114E6E6F736}" destId="{EE37B6D8-36B2-49DE-ADDF-8F577E43904C}" srcOrd="0" destOrd="0" presId="urn:microsoft.com/office/officeart/2005/8/layout/hProcess11"/>
    <dgm:cxn modelId="{0A375DE7-2F49-44E7-973D-2490B4518575}" type="presParOf" srcId="{A660185B-A2A7-4B0F-B39F-1114E6E6F736}" destId="{5D79988F-530C-409B-9A84-8ACA3DA54190}" srcOrd="1" destOrd="0" presId="urn:microsoft.com/office/officeart/2005/8/layout/hProcess11"/>
    <dgm:cxn modelId="{4FB4C990-7002-4B9D-AB58-F7CA5AF375E8}" type="presParOf" srcId="{A660185B-A2A7-4B0F-B39F-1114E6E6F736}" destId="{64A1740B-1F60-492F-9885-21F6EECB391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BE3CC6-25E1-48B4-9781-5B98AB49284B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8C13EE3-55B6-4889-AC5E-E8A85DA19EE0}">
      <dgm:prSet custT="1"/>
      <dgm:spPr/>
      <dgm:t>
        <a:bodyPr/>
        <a:lstStyle/>
        <a:p>
          <a:pPr rtl="0"/>
          <a:r>
            <a:rPr lang="hr-HR" sz="3600" b="0" baseline="0" dirty="0" smtClean="0">
              <a:latin typeface="+mn-lt"/>
              <a:cs typeface="Times New Roman" pitchFamily="18" charset="0"/>
            </a:rPr>
            <a:t>Fiziologija ljutnje </a:t>
          </a:r>
          <a:endParaRPr lang="hr-HR" sz="3600" dirty="0">
            <a:latin typeface="+mn-lt"/>
            <a:cs typeface="Times New Roman" pitchFamily="18" charset="0"/>
          </a:endParaRPr>
        </a:p>
      </dgm:t>
    </dgm:pt>
    <dgm:pt modelId="{4FE97032-7E58-4DCF-A9D5-31E6D9C61F8D}" type="parTrans" cxnId="{2809A183-246A-42A3-B30F-5FA9AA222F70}">
      <dgm:prSet/>
      <dgm:spPr/>
      <dgm:t>
        <a:bodyPr/>
        <a:lstStyle/>
        <a:p>
          <a:endParaRPr lang="hr-HR" sz="3600">
            <a:latin typeface="+mn-lt"/>
          </a:endParaRPr>
        </a:p>
      </dgm:t>
    </dgm:pt>
    <dgm:pt modelId="{AADC61F9-23BE-4960-8D3F-3896F5996EDC}" type="sibTrans" cxnId="{2809A183-246A-42A3-B30F-5FA9AA222F70}">
      <dgm:prSet/>
      <dgm:spPr/>
      <dgm:t>
        <a:bodyPr/>
        <a:lstStyle/>
        <a:p>
          <a:endParaRPr lang="hr-HR" sz="3600">
            <a:latin typeface="+mn-lt"/>
          </a:endParaRPr>
        </a:p>
      </dgm:t>
    </dgm:pt>
    <dgm:pt modelId="{709227D0-1861-4FFB-A94B-1FA8A568D8D6}" type="pres">
      <dgm:prSet presAssocID="{B5BE3CC6-25E1-48B4-9781-5B98AB4928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81C40531-547E-404B-B344-CB3F8452DA0E}" type="pres">
      <dgm:prSet presAssocID="{28C13EE3-55B6-4889-AC5E-E8A85DA19EE0}" presName="thickLine" presStyleLbl="alignNode1" presStyleIdx="0" presStyleCnt="1"/>
      <dgm:spPr/>
    </dgm:pt>
    <dgm:pt modelId="{D0720849-BE01-418B-8697-BCCCEF652963}" type="pres">
      <dgm:prSet presAssocID="{28C13EE3-55B6-4889-AC5E-E8A85DA19EE0}" presName="horz1" presStyleCnt="0"/>
      <dgm:spPr/>
    </dgm:pt>
    <dgm:pt modelId="{24F3FB57-BBB2-40C4-BF5B-FB61B3E9A751}" type="pres">
      <dgm:prSet presAssocID="{28C13EE3-55B6-4889-AC5E-E8A85DA19EE0}" presName="tx1" presStyleLbl="revTx" presStyleIdx="0" presStyleCnt="1"/>
      <dgm:spPr/>
      <dgm:t>
        <a:bodyPr/>
        <a:lstStyle/>
        <a:p>
          <a:endParaRPr lang="hr-HR"/>
        </a:p>
      </dgm:t>
    </dgm:pt>
    <dgm:pt modelId="{F51F023F-E46A-4922-8016-2C4D36EAE1FA}" type="pres">
      <dgm:prSet presAssocID="{28C13EE3-55B6-4889-AC5E-E8A85DA19EE0}" presName="vert1" presStyleCnt="0"/>
      <dgm:spPr/>
    </dgm:pt>
  </dgm:ptLst>
  <dgm:cxnLst>
    <dgm:cxn modelId="{2809A183-246A-42A3-B30F-5FA9AA222F70}" srcId="{B5BE3CC6-25E1-48B4-9781-5B98AB49284B}" destId="{28C13EE3-55B6-4889-AC5E-E8A85DA19EE0}" srcOrd="0" destOrd="0" parTransId="{4FE97032-7E58-4DCF-A9D5-31E6D9C61F8D}" sibTransId="{AADC61F9-23BE-4960-8D3F-3896F5996EDC}"/>
    <dgm:cxn modelId="{E90E760C-73A5-4869-87F7-6C648A517947}" type="presOf" srcId="{28C13EE3-55B6-4889-AC5E-E8A85DA19EE0}" destId="{24F3FB57-BBB2-40C4-BF5B-FB61B3E9A751}" srcOrd="0" destOrd="0" presId="urn:microsoft.com/office/officeart/2008/layout/LinedList"/>
    <dgm:cxn modelId="{8F2F3710-7ADA-4198-BC64-FE9697376D54}" type="presOf" srcId="{B5BE3CC6-25E1-48B4-9781-5B98AB49284B}" destId="{709227D0-1861-4FFB-A94B-1FA8A568D8D6}" srcOrd="0" destOrd="0" presId="urn:microsoft.com/office/officeart/2008/layout/LinedList"/>
    <dgm:cxn modelId="{E69F7383-FBDE-4AA5-B09D-2DB692B09F7F}" type="presParOf" srcId="{709227D0-1861-4FFB-A94B-1FA8A568D8D6}" destId="{81C40531-547E-404B-B344-CB3F8452DA0E}" srcOrd="0" destOrd="0" presId="urn:microsoft.com/office/officeart/2008/layout/LinedList"/>
    <dgm:cxn modelId="{116E99E2-A448-43E5-A725-C3D52281A2B6}" type="presParOf" srcId="{709227D0-1861-4FFB-A94B-1FA8A568D8D6}" destId="{D0720849-BE01-418B-8697-BCCCEF652963}" srcOrd="1" destOrd="0" presId="urn:microsoft.com/office/officeart/2008/layout/LinedList"/>
    <dgm:cxn modelId="{0CACC29A-E9AB-4107-A774-5C6015EDEB62}" type="presParOf" srcId="{D0720849-BE01-418B-8697-BCCCEF652963}" destId="{24F3FB57-BBB2-40C4-BF5B-FB61B3E9A751}" srcOrd="0" destOrd="0" presId="urn:microsoft.com/office/officeart/2008/layout/LinedList"/>
    <dgm:cxn modelId="{FE784745-44AE-4DF1-B0D4-E82D1D5DD8EE}" type="presParOf" srcId="{D0720849-BE01-418B-8697-BCCCEF652963}" destId="{F51F023F-E46A-4922-8016-2C4D36EAE1F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2BC5390-2169-40DD-8E50-0DE657D49C8F}" type="doc">
      <dgm:prSet loTypeId="urn:microsoft.com/office/officeart/2005/8/layout/venn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B253364-FD99-4225-8356-803E6ACF23A6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Srce i krvni tlak 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6E4D7314-F842-48FC-9036-DA3F43FD4540}" type="parTrans" cxnId="{079BAF59-B01D-4B61-A82C-4A2A84B4A3FF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1EBB8F6A-4420-42C4-BE7D-698D3F8C91C1}" type="sibTrans" cxnId="{079BAF59-B01D-4B61-A82C-4A2A84B4A3FF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99D2EE29-6FA1-47C8-B108-89F93B5E798B}">
      <dgm:prSet custT="1"/>
      <dgm:spPr/>
      <dgm:t>
        <a:bodyPr/>
        <a:lstStyle/>
        <a:p>
          <a:pPr rtl="0"/>
          <a:r>
            <a:rPr lang="hr-HR" sz="2000" smtClean="0">
              <a:latin typeface="+mn-lt"/>
              <a:cs typeface="Times New Roman" pitchFamily="18" charset="0"/>
            </a:rPr>
            <a:t>Disanje</a:t>
          </a:r>
          <a:endParaRPr lang="hr-HR" sz="2000">
            <a:latin typeface="+mn-lt"/>
            <a:cs typeface="Times New Roman" pitchFamily="18" charset="0"/>
          </a:endParaRPr>
        </a:p>
      </dgm:t>
    </dgm:pt>
    <dgm:pt modelId="{2D435510-821F-472D-8181-94D4D55717EA}" type="parTrans" cxnId="{1A3848F2-60A0-4813-BE09-13138A06F992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B82F5B74-C62C-4064-A10C-87C1A90239A1}" type="sibTrans" cxnId="{1A3848F2-60A0-4813-BE09-13138A06F992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F515AB65-7578-4A6A-9CC8-5CB3E562A18A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Gastrointestinalni simptomi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7EE72CEE-FB64-4148-8503-634444DD7C2B}" type="parTrans" cxnId="{73CCD212-2725-4775-9A63-058FFF3FBAC1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8E4E48C3-A8F2-4CFD-B973-6A3C6D6A60E6}" type="sibTrans" cxnId="{73CCD212-2725-4775-9A63-058FFF3FBAC1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1838DF51-C589-4484-9101-F5A7CCE767AF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Mišićno-koštani odgovor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9D011E16-4095-46A1-BCB4-82DD3CFD1880}" type="parTrans" cxnId="{4929F049-0A7F-4D5A-BA3B-DFDBFE153275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2E40AA1C-58FE-4695-87BA-D49A8B26BF42}" type="sibTrans" cxnId="{4929F049-0A7F-4D5A-BA3B-DFDBFE153275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575F13C6-2190-4B66-8731-81F1E24858A3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Promjene u krvotoku/temeraturi kože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2576C11B-D1F5-434D-BB97-8178021C144C}" type="parTrans" cxnId="{FDA15CEC-B7C0-4C54-B8A9-C56E18AC0194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AF6E0930-C72A-4BEF-84FD-20A55DCFB579}" type="sibTrans" cxnId="{FDA15CEC-B7C0-4C54-B8A9-C56E18AC0194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676A2BB9-F256-4F89-83CE-1BE8D9EAFFCF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Pojačana osjetila 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FE003644-2B3A-4FBD-9336-9CD9B9D6051A}" type="parTrans" cxnId="{AFEF2789-9D67-4D43-B0FF-CC6B7BFB08CE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C08DCB47-3551-43A8-8AAE-D84DE47C3A21}" type="sibTrans" cxnId="{AFEF2789-9D67-4D43-B0FF-CC6B7BFB08CE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C4128FFC-3561-4313-9DF0-621D980F4BDA}">
      <dgm:prSet custT="1"/>
      <dgm:spPr/>
      <dgm:t>
        <a:bodyPr/>
        <a:lstStyle/>
        <a:p>
          <a:pPr rtl="0"/>
          <a:r>
            <a:rPr lang="hr-HR" sz="2000" dirty="0" smtClean="0">
              <a:latin typeface="+mn-lt"/>
              <a:cs typeface="Times New Roman" pitchFamily="18" charset="0"/>
            </a:rPr>
            <a:t>Mijenja se kemijski sastav kože </a:t>
          </a:r>
          <a:endParaRPr lang="hr-HR" sz="2000" dirty="0">
            <a:latin typeface="+mn-lt"/>
            <a:cs typeface="Times New Roman" pitchFamily="18" charset="0"/>
          </a:endParaRPr>
        </a:p>
      </dgm:t>
    </dgm:pt>
    <dgm:pt modelId="{81828303-8126-45EA-987D-397345BC0711}" type="parTrans" cxnId="{7CE1FA1D-2161-400A-9D74-C5B0EDA83AC3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B89BEF4C-E9BB-4015-9361-DF3AEB9188A8}" type="sibTrans" cxnId="{7CE1FA1D-2161-400A-9D74-C5B0EDA83AC3}">
      <dgm:prSet/>
      <dgm:spPr/>
      <dgm:t>
        <a:bodyPr/>
        <a:lstStyle/>
        <a:p>
          <a:endParaRPr lang="hr-HR" sz="2000">
            <a:latin typeface="+mn-lt"/>
            <a:cs typeface="Times New Roman" pitchFamily="18" charset="0"/>
          </a:endParaRPr>
        </a:p>
      </dgm:t>
    </dgm:pt>
    <dgm:pt modelId="{3C56CE9C-445B-4356-A4F3-C35A50AC0492}" type="pres">
      <dgm:prSet presAssocID="{52BC5390-2169-40DD-8E50-0DE657D49C8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D8E7D9D-626F-4425-A181-79AD64F19A3E}" type="pres">
      <dgm:prSet presAssocID="{5B253364-FD99-4225-8356-803E6ACF23A6}" presName="circ1" presStyleLbl="vennNode1" presStyleIdx="0" presStyleCnt="7"/>
      <dgm:spPr/>
    </dgm:pt>
    <dgm:pt modelId="{890C3AEE-8BCE-434D-BFF8-A15D2A812507}" type="pres">
      <dgm:prSet presAssocID="{5B253364-FD99-4225-8356-803E6ACF23A6}" presName="circ1Tx" presStyleLbl="revTx" presStyleIdx="0" presStyleCnt="0" custLinFactNeighborX="60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650A45-9AE6-49D0-A4FE-9A164FBD94D1}" type="pres">
      <dgm:prSet presAssocID="{99D2EE29-6FA1-47C8-B108-89F93B5E798B}" presName="circ2" presStyleLbl="vennNode1" presStyleIdx="1" presStyleCnt="7"/>
      <dgm:spPr/>
    </dgm:pt>
    <dgm:pt modelId="{0667F1E6-D09D-4A6F-948B-0B3C1E9A9A3E}" type="pres">
      <dgm:prSet presAssocID="{99D2EE29-6FA1-47C8-B108-89F93B5E798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DB6A4C-7DED-4BC2-95CD-583A65594C94}" type="pres">
      <dgm:prSet presAssocID="{F515AB65-7578-4A6A-9CC8-5CB3E562A18A}" presName="circ3" presStyleLbl="vennNode1" presStyleIdx="2" presStyleCnt="7"/>
      <dgm:spPr/>
    </dgm:pt>
    <dgm:pt modelId="{43C8D5BC-3529-4CDC-BF3D-110EA07ACABF}" type="pres">
      <dgm:prSet presAssocID="{F515AB65-7578-4A6A-9CC8-5CB3E562A18A}" presName="circ3Tx" presStyleLbl="revTx" presStyleIdx="0" presStyleCnt="0" custScaleX="128989" custLinFactNeighborX="7553" custLinFactNeighborY="12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E34B49-703B-4DD9-9C58-14522F5B505B}" type="pres">
      <dgm:prSet presAssocID="{1838DF51-C589-4484-9101-F5A7CCE767AF}" presName="circ4" presStyleLbl="vennNode1" presStyleIdx="3" presStyleCnt="7"/>
      <dgm:spPr/>
    </dgm:pt>
    <dgm:pt modelId="{D27A4E65-A0DC-4EB5-8D4C-73431898049C}" type="pres">
      <dgm:prSet presAssocID="{1838DF51-C589-4484-9101-F5A7CCE767AF}" presName="circ4Tx" presStyleLbl="revTx" presStyleIdx="0" presStyleCnt="0" custScaleX="126226" custLinFactNeighborX="6901" custLinFactNeighborY="-5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B8ED781-EDE4-4E43-AB94-61D3D8A7F7D8}" type="pres">
      <dgm:prSet presAssocID="{575F13C6-2190-4B66-8731-81F1E24858A3}" presName="circ5" presStyleLbl="vennNode1" presStyleIdx="4" presStyleCnt="7"/>
      <dgm:spPr/>
    </dgm:pt>
    <dgm:pt modelId="{423C7F39-73DD-4116-A11D-5725AB43CD1E}" type="pres">
      <dgm:prSet presAssocID="{575F13C6-2190-4B66-8731-81F1E24858A3}" presName="circ5Tx" presStyleLbl="revTx" presStyleIdx="0" presStyleCnt="0" custScaleX="135504" custLinFactNeighborX="-10848" custLinFactNeighborY="-5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9EB322-AB8C-428D-A795-20B4652FEC2B}" type="pres">
      <dgm:prSet presAssocID="{676A2BB9-F256-4F89-83CE-1BE8D9EAFFCF}" presName="circ6" presStyleLbl="vennNode1" presStyleIdx="5" presStyleCnt="7"/>
      <dgm:spPr/>
    </dgm:pt>
    <dgm:pt modelId="{7F426EFC-F46C-40F8-969B-0557259D739E}" type="pres">
      <dgm:prSet presAssocID="{676A2BB9-F256-4F89-83CE-1BE8D9EAFFCF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4273AB-76D0-44C5-9263-E4568479C9E6}" type="pres">
      <dgm:prSet presAssocID="{C4128FFC-3561-4313-9DF0-621D980F4BDA}" presName="circ7" presStyleLbl="vennNode1" presStyleIdx="6" presStyleCnt="7"/>
      <dgm:spPr/>
    </dgm:pt>
    <dgm:pt modelId="{A7582FBF-797F-4005-8D27-293DD2CF0E01}" type="pres">
      <dgm:prSet presAssocID="{C4128FFC-3561-4313-9DF0-621D980F4BDA}" presName="circ7Tx" presStyleLbl="revTx" presStyleIdx="0" presStyleCnt="0" custScaleX="114302" custLinFactNeighborX="-7649" custLinFactNeighborY="-3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BF4E2F9-7913-464B-9468-61DE3273425B}" type="presOf" srcId="{F515AB65-7578-4A6A-9CC8-5CB3E562A18A}" destId="{43C8D5BC-3529-4CDC-BF3D-110EA07ACABF}" srcOrd="0" destOrd="0" presId="urn:microsoft.com/office/officeart/2005/8/layout/venn1"/>
    <dgm:cxn modelId="{079BAF59-B01D-4B61-A82C-4A2A84B4A3FF}" srcId="{52BC5390-2169-40DD-8E50-0DE657D49C8F}" destId="{5B253364-FD99-4225-8356-803E6ACF23A6}" srcOrd="0" destOrd="0" parTransId="{6E4D7314-F842-48FC-9036-DA3F43FD4540}" sibTransId="{1EBB8F6A-4420-42C4-BE7D-698D3F8C91C1}"/>
    <dgm:cxn modelId="{AFEF2789-9D67-4D43-B0FF-CC6B7BFB08CE}" srcId="{52BC5390-2169-40DD-8E50-0DE657D49C8F}" destId="{676A2BB9-F256-4F89-83CE-1BE8D9EAFFCF}" srcOrd="5" destOrd="0" parTransId="{FE003644-2B3A-4FBD-9336-9CD9B9D6051A}" sibTransId="{C08DCB47-3551-43A8-8AAE-D84DE47C3A21}"/>
    <dgm:cxn modelId="{EEC12D97-F537-4E08-AC17-00A91A98D602}" type="presOf" srcId="{5B253364-FD99-4225-8356-803E6ACF23A6}" destId="{890C3AEE-8BCE-434D-BFF8-A15D2A812507}" srcOrd="0" destOrd="0" presId="urn:microsoft.com/office/officeart/2005/8/layout/venn1"/>
    <dgm:cxn modelId="{FDA15CEC-B7C0-4C54-B8A9-C56E18AC0194}" srcId="{52BC5390-2169-40DD-8E50-0DE657D49C8F}" destId="{575F13C6-2190-4B66-8731-81F1E24858A3}" srcOrd="4" destOrd="0" parTransId="{2576C11B-D1F5-434D-BB97-8178021C144C}" sibTransId="{AF6E0930-C72A-4BEF-84FD-20A55DCFB579}"/>
    <dgm:cxn modelId="{E32875DB-6094-4E3F-B75D-DF28B036DD36}" type="presOf" srcId="{676A2BB9-F256-4F89-83CE-1BE8D9EAFFCF}" destId="{7F426EFC-F46C-40F8-969B-0557259D739E}" srcOrd="0" destOrd="0" presId="urn:microsoft.com/office/officeart/2005/8/layout/venn1"/>
    <dgm:cxn modelId="{73CCD212-2725-4775-9A63-058FFF3FBAC1}" srcId="{52BC5390-2169-40DD-8E50-0DE657D49C8F}" destId="{F515AB65-7578-4A6A-9CC8-5CB3E562A18A}" srcOrd="2" destOrd="0" parTransId="{7EE72CEE-FB64-4148-8503-634444DD7C2B}" sibTransId="{8E4E48C3-A8F2-4CFD-B973-6A3C6D6A60E6}"/>
    <dgm:cxn modelId="{C9A0F1E3-7309-418F-820B-0475E12ED164}" type="presOf" srcId="{1838DF51-C589-4484-9101-F5A7CCE767AF}" destId="{D27A4E65-A0DC-4EB5-8D4C-73431898049C}" srcOrd="0" destOrd="0" presId="urn:microsoft.com/office/officeart/2005/8/layout/venn1"/>
    <dgm:cxn modelId="{1FACC394-FF9E-44F8-B178-613C064FCDF0}" type="presOf" srcId="{C4128FFC-3561-4313-9DF0-621D980F4BDA}" destId="{A7582FBF-797F-4005-8D27-293DD2CF0E01}" srcOrd="0" destOrd="0" presId="urn:microsoft.com/office/officeart/2005/8/layout/venn1"/>
    <dgm:cxn modelId="{1A3848F2-60A0-4813-BE09-13138A06F992}" srcId="{52BC5390-2169-40DD-8E50-0DE657D49C8F}" destId="{99D2EE29-6FA1-47C8-B108-89F93B5E798B}" srcOrd="1" destOrd="0" parTransId="{2D435510-821F-472D-8181-94D4D55717EA}" sibTransId="{B82F5B74-C62C-4064-A10C-87C1A90239A1}"/>
    <dgm:cxn modelId="{DDBF6A82-E284-4309-AA7B-22C216D70D35}" type="presOf" srcId="{52BC5390-2169-40DD-8E50-0DE657D49C8F}" destId="{3C56CE9C-445B-4356-A4F3-C35A50AC0492}" srcOrd="0" destOrd="0" presId="urn:microsoft.com/office/officeart/2005/8/layout/venn1"/>
    <dgm:cxn modelId="{4929F049-0A7F-4D5A-BA3B-DFDBFE153275}" srcId="{52BC5390-2169-40DD-8E50-0DE657D49C8F}" destId="{1838DF51-C589-4484-9101-F5A7CCE767AF}" srcOrd="3" destOrd="0" parTransId="{9D011E16-4095-46A1-BCB4-82DD3CFD1880}" sibTransId="{2E40AA1C-58FE-4695-87BA-D49A8B26BF42}"/>
    <dgm:cxn modelId="{E8DB0146-5AC2-41BB-9172-16A2AF97937A}" type="presOf" srcId="{575F13C6-2190-4B66-8731-81F1E24858A3}" destId="{423C7F39-73DD-4116-A11D-5725AB43CD1E}" srcOrd="0" destOrd="0" presId="urn:microsoft.com/office/officeart/2005/8/layout/venn1"/>
    <dgm:cxn modelId="{7CE1FA1D-2161-400A-9D74-C5B0EDA83AC3}" srcId="{52BC5390-2169-40DD-8E50-0DE657D49C8F}" destId="{C4128FFC-3561-4313-9DF0-621D980F4BDA}" srcOrd="6" destOrd="0" parTransId="{81828303-8126-45EA-987D-397345BC0711}" sibTransId="{B89BEF4C-E9BB-4015-9361-DF3AEB9188A8}"/>
    <dgm:cxn modelId="{B7ED2DAE-9295-4FF3-9FB6-E11F4FAA560A}" type="presOf" srcId="{99D2EE29-6FA1-47C8-B108-89F93B5E798B}" destId="{0667F1E6-D09D-4A6F-948B-0B3C1E9A9A3E}" srcOrd="0" destOrd="0" presId="urn:microsoft.com/office/officeart/2005/8/layout/venn1"/>
    <dgm:cxn modelId="{91A25C61-1514-4CC0-84F7-FA23603CF772}" type="presParOf" srcId="{3C56CE9C-445B-4356-A4F3-C35A50AC0492}" destId="{9D8E7D9D-626F-4425-A181-79AD64F19A3E}" srcOrd="0" destOrd="0" presId="urn:microsoft.com/office/officeart/2005/8/layout/venn1"/>
    <dgm:cxn modelId="{47328BE1-251B-4D27-8096-A90142D6E724}" type="presParOf" srcId="{3C56CE9C-445B-4356-A4F3-C35A50AC0492}" destId="{890C3AEE-8BCE-434D-BFF8-A15D2A812507}" srcOrd="1" destOrd="0" presId="urn:microsoft.com/office/officeart/2005/8/layout/venn1"/>
    <dgm:cxn modelId="{5466D57B-9E65-49F8-811A-02B5238518C0}" type="presParOf" srcId="{3C56CE9C-445B-4356-A4F3-C35A50AC0492}" destId="{17650A45-9AE6-49D0-A4FE-9A164FBD94D1}" srcOrd="2" destOrd="0" presId="urn:microsoft.com/office/officeart/2005/8/layout/venn1"/>
    <dgm:cxn modelId="{2C0D56B2-BE7F-4DCD-83D7-E9C1F315B422}" type="presParOf" srcId="{3C56CE9C-445B-4356-A4F3-C35A50AC0492}" destId="{0667F1E6-D09D-4A6F-948B-0B3C1E9A9A3E}" srcOrd="3" destOrd="0" presId="urn:microsoft.com/office/officeart/2005/8/layout/venn1"/>
    <dgm:cxn modelId="{B77D84E2-DAA3-4277-A160-A121914A1C7C}" type="presParOf" srcId="{3C56CE9C-445B-4356-A4F3-C35A50AC0492}" destId="{25DB6A4C-7DED-4BC2-95CD-583A65594C94}" srcOrd="4" destOrd="0" presId="urn:microsoft.com/office/officeart/2005/8/layout/venn1"/>
    <dgm:cxn modelId="{BF83F1F2-F302-4256-9D05-633297710B72}" type="presParOf" srcId="{3C56CE9C-445B-4356-A4F3-C35A50AC0492}" destId="{43C8D5BC-3529-4CDC-BF3D-110EA07ACABF}" srcOrd="5" destOrd="0" presId="urn:microsoft.com/office/officeart/2005/8/layout/venn1"/>
    <dgm:cxn modelId="{133B976E-62E9-4453-B6BE-38FE2BAA4B84}" type="presParOf" srcId="{3C56CE9C-445B-4356-A4F3-C35A50AC0492}" destId="{F0E34B49-703B-4DD9-9C58-14522F5B505B}" srcOrd="6" destOrd="0" presId="urn:microsoft.com/office/officeart/2005/8/layout/venn1"/>
    <dgm:cxn modelId="{5193A3AA-A9B9-4BBB-9380-41F75C84EE54}" type="presParOf" srcId="{3C56CE9C-445B-4356-A4F3-C35A50AC0492}" destId="{D27A4E65-A0DC-4EB5-8D4C-73431898049C}" srcOrd="7" destOrd="0" presId="urn:microsoft.com/office/officeart/2005/8/layout/venn1"/>
    <dgm:cxn modelId="{A17950E2-1FC7-42B7-9004-2DA251ADC999}" type="presParOf" srcId="{3C56CE9C-445B-4356-A4F3-C35A50AC0492}" destId="{AB8ED781-EDE4-4E43-AB94-61D3D8A7F7D8}" srcOrd="8" destOrd="0" presId="urn:microsoft.com/office/officeart/2005/8/layout/venn1"/>
    <dgm:cxn modelId="{580309CE-3CA7-4309-AACE-EB0EAF4FC245}" type="presParOf" srcId="{3C56CE9C-445B-4356-A4F3-C35A50AC0492}" destId="{423C7F39-73DD-4116-A11D-5725AB43CD1E}" srcOrd="9" destOrd="0" presId="urn:microsoft.com/office/officeart/2005/8/layout/venn1"/>
    <dgm:cxn modelId="{94BF82F4-591A-49BF-B1C0-A27418788F34}" type="presParOf" srcId="{3C56CE9C-445B-4356-A4F3-C35A50AC0492}" destId="{6C9EB322-AB8C-428D-A795-20B4652FEC2B}" srcOrd="10" destOrd="0" presId="urn:microsoft.com/office/officeart/2005/8/layout/venn1"/>
    <dgm:cxn modelId="{49A80663-30C8-4433-8153-95A74F006154}" type="presParOf" srcId="{3C56CE9C-445B-4356-A4F3-C35A50AC0492}" destId="{7F426EFC-F46C-40F8-969B-0557259D739E}" srcOrd="11" destOrd="0" presId="urn:microsoft.com/office/officeart/2005/8/layout/venn1"/>
    <dgm:cxn modelId="{A3A1ECAE-6C32-4868-90C3-F1D37DA10A79}" type="presParOf" srcId="{3C56CE9C-445B-4356-A4F3-C35A50AC0492}" destId="{7C4273AB-76D0-44C5-9263-E4568479C9E6}" srcOrd="12" destOrd="0" presId="urn:microsoft.com/office/officeart/2005/8/layout/venn1"/>
    <dgm:cxn modelId="{71E8B938-7D47-40AE-BB75-98C5CFF90011}" type="presParOf" srcId="{3C56CE9C-445B-4356-A4F3-C35A50AC0492}" destId="{A7582FBF-797F-4005-8D27-293DD2CF0E01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FCACC-7F48-458E-BADF-44589F7D3042}">
      <dsp:nvSpPr>
        <dsp:cNvPr id="0" name=""/>
        <dsp:cNvSpPr/>
      </dsp:nvSpPr>
      <dsp:spPr>
        <a:xfrm>
          <a:off x="0" y="0"/>
          <a:ext cx="77724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67E1E70-AE1F-46B8-A044-611BE5374635}">
      <dsp:nvSpPr>
        <dsp:cNvPr id="0" name=""/>
        <dsp:cNvSpPr/>
      </dsp:nvSpPr>
      <dsp:spPr>
        <a:xfrm>
          <a:off x="0" y="0"/>
          <a:ext cx="777240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/>
            <a:t>Mitovi</a:t>
          </a:r>
          <a:r>
            <a:rPr lang="hr-HR" sz="3600" kern="1200" dirty="0" smtClean="0"/>
            <a:t> o ljutnji</a:t>
          </a:r>
          <a:endParaRPr lang="hr-HR" sz="3600" kern="1200" dirty="0"/>
        </a:p>
      </dsp:txBody>
      <dsp:txXfrm>
        <a:off x="0" y="0"/>
        <a:ext cx="7772400" cy="1143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75DF5-9790-40AB-BAA6-6CB533B03905}">
      <dsp:nvSpPr>
        <dsp:cNvPr id="0" name=""/>
        <dsp:cNvSpPr/>
      </dsp:nvSpPr>
      <dsp:spPr>
        <a:xfrm>
          <a:off x="3012097" y="216"/>
          <a:ext cx="2188968" cy="982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>
              <a:latin typeface="+mj-lt"/>
              <a:cs typeface="Times New Roman" pitchFamily="18" charset="0"/>
            </a:rPr>
            <a:t>TJELESNI  </a:t>
          </a:r>
          <a:endParaRPr lang="hr-HR" sz="2200" kern="1200" dirty="0">
            <a:latin typeface="+mj-lt"/>
            <a:cs typeface="Times New Roman" pitchFamily="18" charset="0"/>
          </a:endParaRPr>
        </a:p>
      </dsp:txBody>
      <dsp:txXfrm>
        <a:off x="3040859" y="28978"/>
        <a:ext cx="2131444" cy="924499"/>
      </dsp:txXfrm>
    </dsp:sp>
    <dsp:sp modelId="{66ACFB2F-3721-46ED-B56F-E0C67573E364}">
      <dsp:nvSpPr>
        <dsp:cNvPr id="0" name=""/>
        <dsp:cNvSpPr/>
      </dsp:nvSpPr>
      <dsp:spPr>
        <a:xfrm rot="2700000">
          <a:off x="4538278" y="1261891"/>
          <a:ext cx="1021642" cy="34370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>
            <a:latin typeface="+mj-lt"/>
            <a:cs typeface="Times New Roman" pitchFamily="18" charset="0"/>
          </a:endParaRPr>
        </a:p>
      </dsp:txBody>
      <dsp:txXfrm>
        <a:off x="4641390" y="1330633"/>
        <a:ext cx="815418" cy="206224"/>
      </dsp:txXfrm>
    </dsp:sp>
    <dsp:sp modelId="{15B42B36-12CD-4323-B278-36C15BC8CB2B}">
      <dsp:nvSpPr>
        <dsp:cNvPr id="0" name=""/>
        <dsp:cNvSpPr/>
      </dsp:nvSpPr>
      <dsp:spPr>
        <a:xfrm>
          <a:off x="4766082" y="1885252"/>
          <a:ext cx="2451070" cy="982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>
              <a:latin typeface="+mj-lt"/>
              <a:cs typeface="Times New Roman" pitchFamily="18" charset="0"/>
            </a:rPr>
            <a:t> BIHEVIORALNI</a:t>
          </a:r>
          <a:endParaRPr lang="hr-HR" sz="2200" kern="1200" dirty="0">
            <a:latin typeface="+mj-lt"/>
            <a:cs typeface="Times New Roman" pitchFamily="18" charset="0"/>
          </a:endParaRPr>
        </a:p>
      </dsp:txBody>
      <dsp:txXfrm>
        <a:off x="4794844" y="1914014"/>
        <a:ext cx="2393546" cy="924499"/>
      </dsp:txXfrm>
    </dsp:sp>
    <dsp:sp modelId="{28A6536E-A585-4CEB-A792-1FB1949397AB}">
      <dsp:nvSpPr>
        <dsp:cNvPr id="0" name=""/>
        <dsp:cNvSpPr/>
      </dsp:nvSpPr>
      <dsp:spPr>
        <a:xfrm rot="8100000">
          <a:off x="4538278" y="3146928"/>
          <a:ext cx="1021642" cy="34370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>
            <a:latin typeface="+mj-lt"/>
            <a:cs typeface="Times New Roman" pitchFamily="18" charset="0"/>
          </a:endParaRPr>
        </a:p>
      </dsp:txBody>
      <dsp:txXfrm rot="10800000">
        <a:off x="4641390" y="3215670"/>
        <a:ext cx="815418" cy="206224"/>
      </dsp:txXfrm>
    </dsp:sp>
    <dsp:sp modelId="{49286AAB-2812-4707-A054-2C4273A25DD6}">
      <dsp:nvSpPr>
        <dsp:cNvPr id="0" name=""/>
        <dsp:cNvSpPr/>
      </dsp:nvSpPr>
      <dsp:spPr>
        <a:xfrm>
          <a:off x="2809604" y="3770288"/>
          <a:ext cx="2593955" cy="982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>
              <a:latin typeface="+mj-lt"/>
              <a:cs typeface="Times New Roman" pitchFamily="18" charset="0"/>
            </a:rPr>
            <a:t> EMOCIONALNI </a:t>
          </a:r>
          <a:endParaRPr lang="hr-HR" sz="2200" kern="1200" dirty="0">
            <a:latin typeface="+mj-lt"/>
            <a:cs typeface="Times New Roman" pitchFamily="18" charset="0"/>
          </a:endParaRPr>
        </a:p>
      </dsp:txBody>
      <dsp:txXfrm>
        <a:off x="2838366" y="3799050"/>
        <a:ext cx="2536431" cy="924499"/>
      </dsp:txXfrm>
    </dsp:sp>
    <dsp:sp modelId="{DC0C53BA-0A6B-4793-81A8-25DC4FCCA42A}">
      <dsp:nvSpPr>
        <dsp:cNvPr id="0" name=""/>
        <dsp:cNvSpPr/>
      </dsp:nvSpPr>
      <dsp:spPr>
        <a:xfrm rot="13500000">
          <a:off x="2653242" y="3146928"/>
          <a:ext cx="1021642" cy="34370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>
            <a:latin typeface="+mj-lt"/>
            <a:cs typeface="Times New Roman" pitchFamily="18" charset="0"/>
          </a:endParaRPr>
        </a:p>
      </dsp:txBody>
      <dsp:txXfrm rot="10800000">
        <a:off x="2756354" y="3215670"/>
        <a:ext cx="815418" cy="206224"/>
      </dsp:txXfrm>
    </dsp:sp>
    <dsp:sp modelId="{22A9ED98-B6E5-4DBD-AEF1-77A177C630EA}">
      <dsp:nvSpPr>
        <dsp:cNvPr id="0" name=""/>
        <dsp:cNvSpPr/>
      </dsp:nvSpPr>
      <dsp:spPr>
        <a:xfrm>
          <a:off x="991758" y="1885252"/>
          <a:ext cx="2459575" cy="982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dirty="0" smtClean="0">
              <a:latin typeface="+mj-lt"/>
              <a:cs typeface="Times New Roman" pitchFamily="18" charset="0"/>
            </a:rPr>
            <a:t>KOGNITIVNI </a:t>
          </a:r>
          <a:endParaRPr lang="hr-HR" sz="2200" kern="1200" dirty="0">
            <a:latin typeface="+mj-lt"/>
            <a:cs typeface="Times New Roman" pitchFamily="18" charset="0"/>
          </a:endParaRPr>
        </a:p>
      </dsp:txBody>
      <dsp:txXfrm>
        <a:off x="1020520" y="1914014"/>
        <a:ext cx="2402051" cy="924499"/>
      </dsp:txXfrm>
    </dsp:sp>
    <dsp:sp modelId="{77C19565-DF2C-4B9B-83E7-5777698E676D}">
      <dsp:nvSpPr>
        <dsp:cNvPr id="0" name=""/>
        <dsp:cNvSpPr/>
      </dsp:nvSpPr>
      <dsp:spPr>
        <a:xfrm rot="18900000">
          <a:off x="2653242" y="1261891"/>
          <a:ext cx="1021642" cy="34370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>
            <a:latin typeface="+mj-lt"/>
            <a:cs typeface="Times New Roman" pitchFamily="18" charset="0"/>
          </a:endParaRPr>
        </a:p>
      </dsp:txBody>
      <dsp:txXfrm>
        <a:off x="2756354" y="1330633"/>
        <a:ext cx="815418" cy="2062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EB888-81A0-4DBD-B096-0277DBD9C824}">
      <dsp:nvSpPr>
        <dsp:cNvPr id="0" name=""/>
        <dsp:cNvSpPr/>
      </dsp:nvSpPr>
      <dsp:spPr>
        <a:xfrm>
          <a:off x="0" y="0"/>
          <a:ext cx="828092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0C4D2BD-8E4A-4B7B-8FEC-DDFF72E1D786}">
      <dsp:nvSpPr>
        <dsp:cNvPr id="0" name=""/>
        <dsp:cNvSpPr/>
      </dsp:nvSpPr>
      <dsp:spPr>
        <a:xfrm>
          <a:off x="0" y="0"/>
          <a:ext cx="8280920" cy="1728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>
              <a:latin typeface="+mn-lt"/>
              <a:cs typeface="Times New Roman" pitchFamily="18" charset="0"/>
            </a:rPr>
            <a:t>Upozoravajući znakovi ljutnje</a:t>
          </a:r>
          <a:endParaRPr lang="hr-HR" sz="4000" kern="1200" dirty="0">
            <a:latin typeface="+mn-lt"/>
            <a:cs typeface="Times New Roman" pitchFamily="18" charset="0"/>
          </a:endParaRPr>
        </a:p>
      </dsp:txBody>
      <dsp:txXfrm>
        <a:off x="0" y="0"/>
        <a:ext cx="8280920" cy="17281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26C44-EF95-4350-969E-F3B4DFB7B24B}">
      <dsp:nvSpPr>
        <dsp:cNvPr id="0" name=""/>
        <dsp:cNvSpPr/>
      </dsp:nvSpPr>
      <dsp:spPr>
        <a:xfrm>
          <a:off x="0" y="558"/>
          <a:ext cx="7467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5FE0561-255A-4E29-B8BF-6A4ED5AA7FD0}">
      <dsp:nvSpPr>
        <dsp:cNvPr id="0" name=""/>
        <dsp:cNvSpPr/>
      </dsp:nvSpPr>
      <dsp:spPr>
        <a:xfrm>
          <a:off x="0" y="558"/>
          <a:ext cx="746760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b="0" kern="1200" baseline="0" dirty="0" smtClean="0">
              <a:latin typeface="+mj-lt"/>
              <a:cs typeface="Times New Roman" pitchFamily="18" charset="0"/>
            </a:rPr>
            <a:t>„Pojačivači” ljutnje </a:t>
          </a:r>
          <a:r>
            <a:rPr lang="hr-HR" sz="3200" b="0" kern="1200" baseline="0" dirty="0" smtClean="0"/>
            <a:t/>
          </a:r>
          <a:br>
            <a:rPr lang="hr-HR" sz="3200" b="0" kern="1200" baseline="0" dirty="0" smtClean="0"/>
          </a:br>
          <a:endParaRPr lang="hr-HR" sz="3200" kern="1200" dirty="0"/>
        </a:p>
      </dsp:txBody>
      <dsp:txXfrm>
        <a:off x="0" y="558"/>
        <a:ext cx="7467600" cy="114188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08DEBC-176C-4C20-8677-3E75AAB48807}">
      <dsp:nvSpPr>
        <dsp:cNvPr id="0" name=""/>
        <dsp:cNvSpPr/>
      </dsp:nvSpPr>
      <dsp:spPr>
        <a:xfrm>
          <a:off x="3234959" y="1416037"/>
          <a:ext cx="1738993" cy="173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79728076-7004-4A36-8A84-4D5F915FB6AF}">
      <dsp:nvSpPr>
        <dsp:cNvPr id="0" name=""/>
        <dsp:cNvSpPr/>
      </dsp:nvSpPr>
      <dsp:spPr>
        <a:xfrm>
          <a:off x="3095839" y="0"/>
          <a:ext cx="2017232" cy="116760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smtClean="0">
              <a:latin typeface="+mn-lt"/>
              <a:cs typeface="Times New Roman" pitchFamily="18" charset="0"/>
            </a:rPr>
            <a:t>San </a:t>
          </a:r>
          <a:endParaRPr lang="hr-HR" sz="2400" kern="1200">
            <a:latin typeface="+mn-lt"/>
            <a:cs typeface="Times New Roman" pitchFamily="18" charset="0"/>
          </a:endParaRPr>
        </a:p>
      </dsp:txBody>
      <dsp:txXfrm>
        <a:off x="3095839" y="0"/>
        <a:ext cx="2017232" cy="1167609"/>
      </dsp:txXfrm>
    </dsp:sp>
    <dsp:sp modelId="{8CD5DAAB-D3F8-4589-A7F4-F2AFCE839DF7}">
      <dsp:nvSpPr>
        <dsp:cNvPr id="0" name=""/>
        <dsp:cNvSpPr/>
      </dsp:nvSpPr>
      <dsp:spPr>
        <a:xfrm>
          <a:off x="3896472" y="1896496"/>
          <a:ext cx="1738993" cy="173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0449EED0-CE69-4DFB-9827-829F83496C76}">
      <dsp:nvSpPr>
        <dsp:cNvPr id="0" name=""/>
        <dsp:cNvSpPr/>
      </dsp:nvSpPr>
      <dsp:spPr>
        <a:xfrm>
          <a:off x="5773889" y="1540251"/>
          <a:ext cx="1808552" cy="12669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smtClean="0">
              <a:latin typeface="+mn-lt"/>
              <a:cs typeface="Times New Roman" pitchFamily="18" charset="0"/>
            </a:rPr>
            <a:t>Stres </a:t>
          </a:r>
          <a:endParaRPr lang="hr-HR" sz="2400" kern="1200">
            <a:latin typeface="+mn-lt"/>
            <a:cs typeface="Times New Roman" pitchFamily="18" charset="0"/>
          </a:endParaRPr>
        </a:p>
      </dsp:txBody>
      <dsp:txXfrm>
        <a:off x="5773889" y="1540251"/>
        <a:ext cx="1808552" cy="1266980"/>
      </dsp:txXfrm>
    </dsp:sp>
    <dsp:sp modelId="{B71BC29E-67C4-4D1D-AFA1-3FF0E85F2B11}">
      <dsp:nvSpPr>
        <dsp:cNvPr id="0" name=""/>
        <dsp:cNvSpPr/>
      </dsp:nvSpPr>
      <dsp:spPr>
        <a:xfrm>
          <a:off x="3643970" y="2674571"/>
          <a:ext cx="1738993" cy="173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88F716CF-91C9-4FC5-8533-DEB8FC29F36D}">
      <dsp:nvSpPr>
        <dsp:cNvPr id="0" name=""/>
        <dsp:cNvSpPr/>
      </dsp:nvSpPr>
      <dsp:spPr>
        <a:xfrm>
          <a:off x="5495650" y="3701571"/>
          <a:ext cx="1808552" cy="12669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n-lt"/>
              <a:cs typeface="Times New Roman" pitchFamily="18" charset="0"/>
            </a:rPr>
            <a:t>Sredstva koja stvaraju ovisnost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5495650" y="3701571"/>
        <a:ext cx="1808552" cy="1266980"/>
      </dsp:txXfrm>
    </dsp:sp>
    <dsp:sp modelId="{A3E88E36-C0AA-4D07-8B24-DB6CFDF842E3}">
      <dsp:nvSpPr>
        <dsp:cNvPr id="0" name=""/>
        <dsp:cNvSpPr/>
      </dsp:nvSpPr>
      <dsp:spPr>
        <a:xfrm>
          <a:off x="2825948" y="2674571"/>
          <a:ext cx="1738993" cy="173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04937722-5C75-4E44-884D-7FCE59D6585E}">
      <dsp:nvSpPr>
        <dsp:cNvPr id="0" name=""/>
        <dsp:cNvSpPr/>
      </dsp:nvSpPr>
      <dsp:spPr>
        <a:xfrm>
          <a:off x="904708" y="3701571"/>
          <a:ext cx="1808552" cy="12669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smtClean="0">
              <a:latin typeface="+mn-lt"/>
              <a:cs typeface="Times New Roman" pitchFamily="18" charset="0"/>
            </a:rPr>
            <a:t>Prehrana </a:t>
          </a:r>
          <a:endParaRPr lang="hr-HR" sz="2400" kern="1200">
            <a:latin typeface="+mn-lt"/>
            <a:cs typeface="Times New Roman" pitchFamily="18" charset="0"/>
          </a:endParaRPr>
        </a:p>
      </dsp:txBody>
      <dsp:txXfrm>
        <a:off x="904708" y="3701571"/>
        <a:ext cx="1808552" cy="1266980"/>
      </dsp:txXfrm>
    </dsp:sp>
    <dsp:sp modelId="{C7F33232-7472-48E1-ABE6-BAEFDEFEEF90}">
      <dsp:nvSpPr>
        <dsp:cNvPr id="0" name=""/>
        <dsp:cNvSpPr/>
      </dsp:nvSpPr>
      <dsp:spPr>
        <a:xfrm>
          <a:off x="2573446" y="1896496"/>
          <a:ext cx="1738993" cy="173899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79077CC3-FF88-4CEF-87D4-618D6B038CCB}">
      <dsp:nvSpPr>
        <dsp:cNvPr id="0" name=""/>
        <dsp:cNvSpPr/>
      </dsp:nvSpPr>
      <dsp:spPr>
        <a:xfrm>
          <a:off x="626469" y="1540251"/>
          <a:ext cx="1808552" cy="12669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smtClean="0">
              <a:latin typeface="+mn-lt"/>
              <a:cs typeface="Times New Roman" pitchFamily="18" charset="0"/>
            </a:rPr>
            <a:t>Bolest </a:t>
          </a:r>
          <a:endParaRPr lang="hr-HR" sz="2400" kern="1200">
            <a:latin typeface="+mn-lt"/>
            <a:cs typeface="Times New Roman" pitchFamily="18" charset="0"/>
          </a:endParaRPr>
        </a:p>
      </dsp:txBody>
      <dsp:txXfrm>
        <a:off x="626469" y="1540251"/>
        <a:ext cx="1808552" cy="12669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619D8-66F2-4CB6-A8A2-16E3FF60E4F1}">
      <dsp:nvSpPr>
        <dsp:cNvPr id="0" name=""/>
        <dsp:cNvSpPr/>
      </dsp:nvSpPr>
      <dsp:spPr>
        <a:xfrm>
          <a:off x="0" y="0"/>
          <a:ext cx="7643192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507FCC-64F6-41CD-8968-8F715907DE2F}">
      <dsp:nvSpPr>
        <dsp:cNvPr id="0" name=""/>
        <dsp:cNvSpPr/>
      </dsp:nvSpPr>
      <dsp:spPr>
        <a:xfrm>
          <a:off x="0" y="0"/>
          <a:ext cx="7643192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>
              <a:latin typeface="+mj-lt"/>
            </a:rPr>
            <a:t>Kada je ljutnja problem </a:t>
          </a:r>
          <a:endParaRPr lang="hr-HR" sz="3600" kern="1200" dirty="0">
            <a:latin typeface="+mj-lt"/>
          </a:endParaRPr>
        </a:p>
      </dsp:txBody>
      <dsp:txXfrm>
        <a:off x="0" y="0"/>
        <a:ext cx="7643192" cy="11430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AA3F9-85DE-4A51-8F0B-34241CE60E5D}">
      <dsp:nvSpPr>
        <dsp:cNvPr id="0" name=""/>
        <dsp:cNvSpPr/>
      </dsp:nvSpPr>
      <dsp:spPr>
        <a:xfrm>
          <a:off x="0" y="0"/>
          <a:ext cx="554461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9F2C55-892B-4BFA-907F-88C54AF2D687}">
      <dsp:nvSpPr>
        <dsp:cNvPr id="0" name=""/>
        <dsp:cNvSpPr/>
      </dsp:nvSpPr>
      <dsp:spPr>
        <a:xfrm>
          <a:off x="0" y="0"/>
          <a:ext cx="5544616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/>
            <a:t>Naličja ljutnje </a:t>
          </a:r>
          <a:endParaRPr lang="hr-HR" sz="4000" kern="1200" dirty="0"/>
        </a:p>
      </dsp:txBody>
      <dsp:txXfrm>
        <a:off x="0" y="0"/>
        <a:ext cx="5544616" cy="114300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8B9A3-D3A6-45A3-8F92-D2A46B18E230}">
      <dsp:nvSpPr>
        <dsp:cNvPr id="0" name=""/>
        <dsp:cNvSpPr/>
      </dsp:nvSpPr>
      <dsp:spPr>
        <a:xfrm>
          <a:off x="576065" y="936117"/>
          <a:ext cx="3564396" cy="35643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E3B2FE-9B74-45F2-A3B4-9480FDD8556D}">
      <dsp:nvSpPr>
        <dsp:cNvPr id="0" name=""/>
        <dsp:cNvSpPr/>
      </dsp:nvSpPr>
      <dsp:spPr>
        <a:xfrm>
          <a:off x="1008115" y="1080113"/>
          <a:ext cx="2772506" cy="27725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57304-7541-429A-B8E7-CC3C4F9ED467}">
      <dsp:nvSpPr>
        <dsp:cNvPr id="0" name=""/>
        <dsp:cNvSpPr/>
      </dsp:nvSpPr>
      <dsp:spPr>
        <a:xfrm>
          <a:off x="1385955" y="1828416"/>
          <a:ext cx="1980616" cy="1980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573A9-42E2-4520-A4FF-FAFBF2541E8B}">
      <dsp:nvSpPr>
        <dsp:cNvPr id="0" name=""/>
        <dsp:cNvSpPr/>
      </dsp:nvSpPr>
      <dsp:spPr>
        <a:xfrm>
          <a:off x="1656184" y="2016224"/>
          <a:ext cx="1188131" cy="11881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A79AE-1CBE-4ED3-AD77-FE5C3B20E958}">
      <dsp:nvSpPr>
        <dsp:cNvPr id="0" name=""/>
        <dsp:cNvSpPr/>
      </dsp:nvSpPr>
      <dsp:spPr>
        <a:xfrm>
          <a:off x="2178142" y="2620603"/>
          <a:ext cx="396242" cy="3962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F8640-BA98-410E-8B23-271CB480F893}">
      <dsp:nvSpPr>
        <dsp:cNvPr id="0" name=""/>
        <dsp:cNvSpPr/>
      </dsp:nvSpPr>
      <dsp:spPr>
        <a:xfrm>
          <a:off x="4752528" y="151605"/>
          <a:ext cx="1782198" cy="629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Perpetua" pitchFamily="18" charset="0"/>
              <a:cs typeface="Times New Roman" pitchFamily="18" charset="0"/>
            </a:rPr>
            <a:t>Pasivno-agresivno</a:t>
          </a:r>
          <a:endParaRPr lang="hr-HR" sz="2000" kern="1200" dirty="0">
            <a:latin typeface="Perpetua" pitchFamily="18" charset="0"/>
            <a:cs typeface="Times New Roman" pitchFamily="18" charset="0"/>
          </a:endParaRPr>
        </a:p>
      </dsp:txBody>
      <dsp:txXfrm>
        <a:off x="4752528" y="151605"/>
        <a:ext cx="1782198" cy="629234"/>
      </dsp:txXfrm>
    </dsp:sp>
    <dsp:sp modelId="{25BF0092-2BDB-4DD1-95FD-25BE58DC59FF}">
      <dsp:nvSpPr>
        <dsp:cNvPr id="0" name=""/>
        <dsp:cNvSpPr/>
      </dsp:nvSpPr>
      <dsp:spPr>
        <a:xfrm>
          <a:off x="4306978" y="466222"/>
          <a:ext cx="44554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D7B44C-2CFD-4390-99AC-48F5FCFA0E3D}">
      <dsp:nvSpPr>
        <dsp:cNvPr id="0" name=""/>
        <dsp:cNvSpPr/>
      </dsp:nvSpPr>
      <dsp:spPr>
        <a:xfrm rot="5400000">
          <a:off x="2163885" y="678601"/>
          <a:ext cx="2352501" cy="1927744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A87C4-126F-4054-B2DF-B04BA19B6C51}">
      <dsp:nvSpPr>
        <dsp:cNvPr id="0" name=""/>
        <dsp:cNvSpPr/>
      </dsp:nvSpPr>
      <dsp:spPr>
        <a:xfrm>
          <a:off x="4752528" y="816959"/>
          <a:ext cx="1782198" cy="629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smtClean="0">
              <a:latin typeface="Perpetua" pitchFamily="18" charset="0"/>
              <a:cs typeface="Times New Roman" pitchFamily="18" charset="0"/>
            </a:rPr>
            <a:t>Sarkazam </a:t>
          </a:r>
          <a:endParaRPr lang="hr-HR" sz="2000" kern="1200">
            <a:latin typeface="Perpetua" pitchFamily="18" charset="0"/>
            <a:cs typeface="Times New Roman" pitchFamily="18" charset="0"/>
          </a:endParaRPr>
        </a:p>
      </dsp:txBody>
      <dsp:txXfrm>
        <a:off x="4752528" y="816959"/>
        <a:ext cx="1782198" cy="629234"/>
      </dsp:txXfrm>
    </dsp:sp>
    <dsp:sp modelId="{23BBC57D-7FC5-44C5-9011-10F135F511EC}">
      <dsp:nvSpPr>
        <dsp:cNvPr id="0" name=""/>
        <dsp:cNvSpPr/>
      </dsp:nvSpPr>
      <dsp:spPr>
        <a:xfrm>
          <a:off x="4306978" y="1131576"/>
          <a:ext cx="44554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451CE-F715-4377-8BB6-7DCBB154C672}">
      <dsp:nvSpPr>
        <dsp:cNvPr id="0" name=""/>
        <dsp:cNvSpPr/>
      </dsp:nvSpPr>
      <dsp:spPr>
        <a:xfrm rot="5400000">
          <a:off x="2509572" y="1293400"/>
          <a:ext cx="1958754" cy="1633681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0D51E0-84C8-4144-9581-740D64EB24DE}">
      <dsp:nvSpPr>
        <dsp:cNvPr id="0" name=""/>
        <dsp:cNvSpPr/>
      </dsp:nvSpPr>
      <dsp:spPr>
        <a:xfrm>
          <a:off x="4752528" y="1482313"/>
          <a:ext cx="1782198" cy="629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Perpetua" pitchFamily="18" charset="0"/>
              <a:cs typeface="Times New Roman" pitchFamily="18" charset="0"/>
            </a:rPr>
            <a:t>Hladna ljutnja </a:t>
          </a:r>
          <a:endParaRPr lang="hr-HR" sz="2000" kern="1200" dirty="0">
            <a:latin typeface="Perpetua" pitchFamily="18" charset="0"/>
            <a:cs typeface="Times New Roman" pitchFamily="18" charset="0"/>
          </a:endParaRPr>
        </a:p>
      </dsp:txBody>
      <dsp:txXfrm>
        <a:off x="4752528" y="1482313"/>
        <a:ext cx="1782198" cy="629234"/>
      </dsp:txXfrm>
    </dsp:sp>
    <dsp:sp modelId="{61A8B240-34BF-4243-9BA9-2C7A5AC1CB52}">
      <dsp:nvSpPr>
        <dsp:cNvPr id="0" name=""/>
        <dsp:cNvSpPr/>
      </dsp:nvSpPr>
      <dsp:spPr>
        <a:xfrm>
          <a:off x="4306978" y="1796930"/>
          <a:ext cx="44554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59569-0117-4025-99F5-2E222D23524F}">
      <dsp:nvSpPr>
        <dsp:cNvPr id="0" name=""/>
        <dsp:cNvSpPr/>
      </dsp:nvSpPr>
      <dsp:spPr>
        <a:xfrm rot="5400000">
          <a:off x="2848546" y="1883070"/>
          <a:ext cx="1544571" cy="1372292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2C963-1C8F-406F-88F7-D6474496F3B1}">
      <dsp:nvSpPr>
        <dsp:cNvPr id="0" name=""/>
        <dsp:cNvSpPr/>
      </dsp:nvSpPr>
      <dsp:spPr>
        <a:xfrm>
          <a:off x="4752528" y="2133409"/>
          <a:ext cx="1782198" cy="629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Perpetua" pitchFamily="18" charset="0"/>
              <a:cs typeface="Times New Roman" pitchFamily="18" charset="0"/>
            </a:rPr>
            <a:t>Neprijateljstvo </a:t>
          </a:r>
          <a:endParaRPr lang="hr-HR" sz="2000" kern="1200" dirty="0">
            <a:latin typeface="Perpetua" pitchFamily="18" charset="0"/>
            <a:cs typeface="Times New Roman" pitchFamily="18" charset="0"/>
          </a:endParaRPr>
        </a:p>
      </dsp:txBody>
      <dsp:txXfrm>
        <a:off x="4752528" y="2133409"/>
        <a:ext cx="1782198" cy="629234"/>
      </dsp:txXfrm>
    </dsp:sp>
    <dsp:sp modelId="{85AAE2E2-B4E6-4D29-841A-52B2B682ACB6}">
      <dsp:nvSpPr>
        <dsp:cNvPr id="0" name=""/>
        <dsp:cNvSpPr/>
      </dsp:nvSpPr>
      <dsp:spPr>
        <a:xfrm>
          <a:off x="4306978" y="2448027"/>
          <a:ext cx="44554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74A9E-3C25-4FAB-BB4C-2C9ED29DE3AB}">
      <dsp:nvSpPr>
        <dsp:cNvPr id="0" name=""/>
        <dsp:cNvSpPr/>
      </dsp:nvSpPr>
      <dsp:spPr>
        <a:xfrm rot="5400000">
          <a:off x="3185975" y="2505651"/>
          <a:ext cx="1178626" cy="1063378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1DAC27-0725-4D9E-A859-F1ED20E1C95C}">
      <dsp:nvSpPr>
        <dsp:cNvPr id="0" name=""/>
        <dsp:cNvSpPr/>
      </dsp:nvSpPr>
      <dsp:spPr>
        <a:xfrm>
          <a:off x="4752528" y="2765496"/>
          <a:ext cx="1782198" cy="629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smtClean="0">
              <a:latin typeface="Perpetua" pitchFamily="18" charset="0"/>
              <a:cs typeface="Times New Roman" pitchFamily="18" charset="0"/>
            </a:rPr>
            <a:t>Agresija </a:t>
          </a:r>
          <a:endParaRPr lang="hr-HR" sz="2000" kern="1200">
            <a:latin typeface="Perpetua" pitchFamily="18" charset="0"/>
            <a:cs typeface="Times New Roman" pitchFamily="18" charset="0"/>
          </a:endParaRPr>
        </a:p>
      </dsp:txBody>
      <dsp:txXfrm>
        <a:off x="4752528" y="2765496"/>
        <a:ext cx="1782198" cy="629234"/>
      </dsp:txXfrm>
    </dsp:sp>
    <dsp:sp modelId="{CB5F1DD9-AA7C-4DFA-9DA8-6FB505911A92}">
      <dsp:nvSpPr>
        <dsp:cNvPr id="0" name=""/>
        <dsp:cNvSpPr/>
      </dsp:nvSpPr>
      <dsp:spPr>
        <a:xfrm>
          <a:off x="4306978" y="3080113"/>
          <a:ext cx="44554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E387D3-5CA0-4B7D-B008-7B2CD609B0D2}">
      <dsp:nvSpPr>
        <dsp:cNvPr id="0" name=""/>
        <dsp:cNvSpPr/>
      </dsp:nvSpPr>
      <dsp:spPr>
        <a:xfrm rot="5400000">
          <a:off x="3504989" y="3109816"/>
          <a:ext cx="831692" cy="772285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B26D1-7B3F-47F8-988E-2ACD31758F21}">
      <dsp:nvSpPr>
        <dsp:cNvPr id="0" name=""/>
        <dsp:cNvSpPr/>
      </dsp:nvSpPr>
      <dsp:spPr>
        <a:xfrm>
          <a:off x="0" y="0"/>
          <a:ext cx="7467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13729A-4E1F-4788-AAD7-FC85681FE524}">
      <dsp:nvSpPr>
        <dsp:cNvPr id="0" name=""/>
        <dsp:cNvSpPr/>
      </dsp:nvSpPr>
      <dsp:spPr>
        <a:xfrm>
          <a:off x="0" y="0"/>
          <a:ext cx="7467600" cy="77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0" kern="1200" baseline="0" dirty="0" smtClean="0">
              <a:latin typeface="+mj-lt"/>
              <a:cs typeface="Times New Roman" pitchFamily="18" charset="0"/>
            </a:rPr>
            <a:t>Motivatori kontrole ljutnje </a:t>
          </a:r>
          <a:endParaRPr lang="hr-HR" sz="3600" kern="1200" dirty="0">
            <a:latin typeface="+mj-lt"/>
            <a:cs typeface="Times New Roman" pitchFamily="18" charset="0"/>
          </a:endParaRPr>
        </a:p>
      </dsp:txBody>
      <dsp:txXfrm>
        <a:off x="0" y="0"/>
        <a:ext cx="7467600" cy="77809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902B1-EEF7-4580-8F66-C014FC9219AA}">
      <dsp:nvSpPr>
        <dsp:cNvPr id="0" name=""/>
        <dsp:cNvSpPr/>
      </dsp:nvSpPr>
      <dsp:spPr>
        <a:xfrm>
          <a:off x="0" y="2250"/>
          <a:ext cx="828092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604A90-22DB-4C4C-B262-4F0DCFD29845}">
      <dsp:nvSpPr>
        <dsp:cNvPr id="0" name=""/>
        <dsp:cNvSpPr/>
      </dsp:nvSpPr>
      <dsp:spPr>
        <a:xfrm>
          <a:off x="0" y="2250"/>
          <a:ext cx="8280920" cy="1534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ctr" defTabSz="120015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latin typeface="+mn-lt"/>
              <a:cs typeface="Times New Roman" pitchFamily="18" charset="0"/>
            </a:rPr>
            <a:t>Zdravstveni problemi</a:t>
          </a:r>
          <a:endParaRPr lang="hr-HR" sz="2700" kern="1200" dirty="0">
            <a:latin typeface="+mn-lt"/>
            <a:cs typeface="Times New Roman" pitchFamily="18" charset="0"/>
          </a:endParaRPr>
        </a:p>
      </dsp:txBody>
      <dsp:txXfrm>
        <a:off x="0" y="2250"/>
        <a:ext cx="8280920" cy="1534670"/>
      </dsp:txXfrm>
    </dsp:sp>
    <dsp:sp modelId="{87E953F5-84B0-4953-ACC2-78F424BEA675}">
      <dsp:nvSpPr>
        <dsp:cNvPr id="0" name=""/>
        <dsp:cNvSpPr/>
      </dsp:nvSpPr>
      <dsp:spPr>
        <a:xfrm>
          <a:off x="0" y="1536920"/>
          <a:ext cx="828092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D76BF9-2191-4E07-808D-0504F2FE42D2}">
      <dsp:nvSpPr>
        <dsp:cNvPr id="0" name=""/>
        <dsp:cNvSpPr/>
      </dsp:nvSpPr>
      <dsp:spPr>
        <a:xfrm>
          <a:off x="0" y="1536920"/>
          <a:ext cx="8280920" cy="1534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ctr" defTabSz="120015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latin typeface="+mn-lt"/>
            </a:rPr>
            <a:t>Posljedice</a:t>
          </a:r>
          <a:endParaRPr lang="hr-HR" sz="2700" kern="1200" dirty="0">
            <a:latin typeface="+mn-lt"/>
          </a:endParaRPr>
        </a:p>
      </dsp:txBody>
      <dsp:txXfrm>
        <a:off x="0" y="1536920"/>
        <a:ext cx="8280920" cy="1534670"/>
      </dsp:txXfrm>
    </dsp:sp>
    <dsp:sp modelId="{85FC85E4-7A10-4963-B8A9-F78B3904271B}">
      <dsp:nvSpPr>
        <dsp:cNvPr id="0" name=""/>
        <dsp:cNvSpPr/>
      </dsp:nvSpPr>
      <dsp:spPr>
        <a:xfrm>
          <a:off x="0" y="3071591"/>
          <a:ext cx="828092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B56A4A-BDA2-4FDA-B090-A16643B65025}">
      <dsp:nvSpPr>
        <dsp:cNvPr id="0" name=""/>
        <dsp:cNvSpPr/>
      </dsp:nvSpPr>
      <dsp:spPr>
        <a:xfrm>
          <a:off x="0" y="3071591"/>
          <a:ext cx="8280920" cy="1534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ctr" defTabSz="120015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 smtClean="0">
              <a:latin typeface="+mn-lt"/>
            </a:rPr>
            <a:t>Subjektivna nelagoda </a:t>
          </a:r>
          <a:endParaRPr lang="hr-HR" sz="2700" kern="1200" dirty="0">
            <a:latin typeface="+mn-lt"/>
          </a:endParaRPr>
        </a:p>
      </dsp:txBody>
      <dsp:txXfrm>
        <a:off x="0" y="3071591"/>
        <a:ext cx="8280920" cy="153467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A51E3-1D49-4710-BEE3-A3639832C956}">
      <dsp:nvSpPr>
        <dsp:cNvPr id="0" name=""/>
        <dsp:cNvSpPr/>
      </dsp:nvSpPr>
      <dsp:spPr>
        <a:xfrm>
          <a:off x="0" y="527"/>
          <a:ext cx="763284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57CFF-80D4-46BD-A2AF-5A0F52FBF603}">
      <dsp:nvSpPr>
        <dsp:cNvPr id="0" name=""/>
        <dsp:cNvSpPr/>
      </dsp:nvSpPr>
      <dsp:spPr>
        <a:xfrm>
          <a:off x="0" y="527"/>
          <a:ext cx="7632848" cy="1079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n-lt"/>
              <a:cs typeface="Times New Roman" pitchFamily="18" charset="0"/>
            </a:rPr>
            <a:t>2. Eliminiranje ili modificiranje onoga što pojačava ljutnju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0" y="527"/>
        <a:ext cx="7632848" cy="10790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CEBB4-99ED-4B01-8560-27737370E59C}">
      <dsp:nvSpPr>
        <dsp:cNvPr id="0" name=""/>
        <dsp:cNvSpPr/>
      </dsp:nvSpPr>
      <dsp:spPr>
        <a:xfrm>
          <a:off x="613923" y="1246"/>
          <a:ext cx="1228635" cy="1228635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alpha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alpha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39893F2-69E1-4553-8776-59FD994B0E09}">
      <dsp:nvSpPr>
        <dsp:cNvPr id="0" name=""/>
        <dsp:cNvSpPr/>
      </dsp:nvSpPr>
      <dsp:spPr>
        <a:xfrm>
          <a:off x="1228240" y="1246"/>
          <a:ext cx="6555218" cy="1228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Ljutnja je nasljedna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1228240" y="1246"/>
        <a:ext cx="6555218" cy="1228635"/>
      </dsp:txXfrm>
    </dsp:sp>
    <dsp:sp modelId="{7F6F471A-9876-48EF-BC37-EEBECFB6D126}">
      <dsp:nvSpPr>
        <dsp:cNvPr id="0" name=""/>
        <dsp:cNvSpPr/>
      </dsp:nvSpPr>
      <dsp:spPr>
        <a:xfrm>
          <a:off x="613923" y="1229881"/>
          <a:ext cx="1228635" cy="1228635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alpha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alpha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32F0051-E6CC-43A9-8274-068885676A8B}">
      <dsp:nvSpPr>
        <dsp:cNvPr id="0" name=""/>
        <dsp:cNvSpPr/>
      </dsp:nvSpPr>
      <dsp:spPr>
        <a:xfrm>
          <a:off x="1228240" y="1229881"/>
          <a:ext cx="6555218" cy="1228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Ljutnja automatski vodi agresivnosti.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1228240" y="1229881"/>
        <a:ext cx="6555218" cy="1228635"/>
      </dsp:txXfrm>
    </dsp:sp>
    <dsp:sp modelId="{B50264FB-F295-4ECA-AAB4-2FF3C1EBBB50}">
      <dsp:nvSpPr>
        <dsp:cNvPr id="0" name=""/>
        <dsp:cNvSpPr/>
      </dsp:nvSpPr>
      <dsp:spPr>
        <a:xfrm>
          <a:off x="613923" y="2458516"/>
          <a:ext cx="1228635" cy="1228635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alpha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alpha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4401B13-D254-410B-95A2-289327A7504F}">
      <dsp:nvSpPr>
        <dsp:cNvPr id="0" name=""/>
        <dsp:cNvSpPr/>
      </dsp:nvSpPr>
      <dsp:spPr>
        <a:xfrm>
          <a:off x="1228240" y="2458516"/>
          <a:ext cx="6555218" cy="1228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Ljudi moraju biti agresivni kako bi dobili što žele.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1228240" y="2458516"/>
        <a:ext cx="6555218" cy="1228635"/>
      </dsp:txXfrm>
    </dsp:sp>
    <dsp:sp modelId="{A4E29BAF-CB87-48FB-94CA-58127985453F}">
      <dsp:nvSpPr>
        <dsp:cNvPr id="0" name=""/>
        <dsp:cNvSpPr/>
      </dsp:nvSpPr>
      <dsp:spPr>
        <a:xfrm>
          <a:off x="613923" y="3687151"/>
          <a:ext cx="1228635" cy="1228635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alpha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alpha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481319B-2704-445B-9687-FCE0F976587A}">
      <dsp:nvSpPr>
        <dsp:cNvPr id="0" name=""/>
        <dsp:cNvSpPr/>
      </dsp:nvSpPr>
      <dsp:spPr>
        <a:xfrm>
          <a:off x="1228240" y="3687151"/>
          <a:ext cx="6555218" cy="1228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Izbacivanje ljutnje je uvijek dobro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1228240" y="3687151"/>
        <a:ext cx="6555218" cy="122863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475EF-AB2B-41FD-9E84-E8BF4B84CFFA}">
      <dsp:nvSpPr>
        <dsp:cNvPr id="0" name=""/>
        <dsp:cNvSpPr/>
      </dsp:nvSpPr>
      <dsp:spPr>
        <a:xfrm>
          <a:off x="0" y="0"/>
          <a:ext cx="763284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7FFEB3-EC1B-43A6-B33C-4603F3F8806D}">
      <dsp:nvSpPr>
        <dsp:cNvPr id="0" name=""/>
        <dsp:cNvSpPr/>
      </dsp:nvSpPr>
      <dsp:spPr>
        <a:xfrm>
          <a:off x="0" y="0"/>
          <a:ext cx="7632848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n-lt"/>
              <a:cs typeface="Times New Roman" pitchFamily="18" charset="0"/>
            </a:rPr>
            <a:t>1. Svjesnost o postojanju fizičkih senzacija koje ukazuju na povećanu razinu ljutnje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0" y="0"/>
        <a:ext cx="7632848" cy="129614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763D9-4599-4EF4-B971-7C1D50901FB6}">
      <dsp:nvSpPr>
        <dsp:cNvPr id="0" name=""/>
        <dsp:cNvSpPr/>
      </dsp:nvSpPr>
      <dsp:spPr>
        <a:xfrm>
          <a:off x="0" y="0"/>
          <a:ext cx="878497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E987FA-A0C4-451B-A034-E6332D875758}">
      <dsp:nvSpPr>
        <dsp:cNvPr id="0" name=""/>
        <dsp:cNvSpPr/>
      </dsp:nvSpPr>
      <dsp:spPr>
        <a:xfrm>
          <a:off x="0" y="0"/>
          <a:ext cx="8784976" cy="67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600" kern="1200" dirty="0"/>
        </a:p>
      </dsp:txBody>
      <dsp:txXfrm>
        <a:off x="0" y="0"/>
        <a:ext cx="8784976" cy="6714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9D82C-706D-4B3F-99EA-43E328AD0DCF}">
      <dsp:nvSpPr>
        <dsp:cNvPr id="0" name=""/>
        <dsp:cNvSpPr/>
      </dsp:nvSpPr>
      <dsp:spPr>
        <a:xfrm>
          <a:off x="750" y="965969"/>
          <a:ext cx="994100" cy="1267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r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750" y="965969"/>
        <a:ext cx="994100" cy="1267200"/>
      </dsp:txXfrm>
    </dsp:sp>
    <dsp:sp modelId="{F264D80A-7AC0-40F3-AAD5-ACE0D6F80B76}">
      <dsp:nvSpPr>
        <dsp:cNvPr id="0" name=""/>
        <dsp:cNvSpPr/>
      </dsp:nvSpPr>
      <dsp:spPr>
        <a:xfrm>
          <a:off x="504055" y="116129"/>
          <a:ext cx="92674" cy="290546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F66DE-0850-4E69-B008-B25788C1FBD3}">
      <dsp:nvSpPr>
        <dsp:cNvPr id="0" name=""/>
        <dsp:cNvSpPr/>
      </dsp:nvSpPr>
      <dsp:spPr>
        <a:xfrm>
          <a:off x="792090" y="260125"/>
          <a:ext cx="7617173" cy="26135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Relaksacija  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Kognitivne intervencije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Trening komunikacijskih vještina  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Kombinirane intervencije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792090" y="260125"/>
        <a:ext cx="7617173" cy="2613599"/>
      </dsp:txXfrm>
    </dsp:sp>
    <dsp:sp modelId="{65335A83-C60C-4528-BC20-70EA453D4730}">
      <dsp:nvSpPr>
        <dsp:cNvPr id="0" name=""/>
        <dsp:cNvSpPr/>
      </dsp:nvSpPr>
      <dsp:spPr>
        <a:xfrm>
          <a:off x="750" y="3526618"/>
          <a:ext cx="2031096" cy="1267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r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750" y="3526618"/>
        <a:ext cx="2031096" cy="1267200"/>
      </dsp:txXfrm>
    </dsp:sp>
    <dsp:sp modelId="{C4BF43BE-1251-41E4-A29B-45CACD6275D6}">
      <dsp:nvSpPr>
        <dsp:cNvPr id="0" name=""/>
        <dsp:cNvSpPr/>
      </dsp:nvSpPr>
      <dsp:spPr>
        <a:xfrm>
          <a:off x="1296142" y="3337977"/>
          <a:ext cx="366584" cy="17550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D3F37A-A546-4410-8D4C-1CCD1819B9D9}">
      <dsp:nvSpPr>
        <dsp:cNvPr id="0" name=""/>
        <dsp:cNvSpPr/>
      </dsp:nvSpPr>
      <dsp:spPr>
        <a:xfrm>
          <a:off x="1656203" y="3443740"/>
          <a:ext cx="6220017" cy="1471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Može se predložiti odlazak na meditacije, samohipnoza, </a:t>
          </a:r>
          <a:r>
            <a:rPr lang="hr-HR" sz="2400" kern="1200" dirty="0" smtClean="0">
              <a:latin typeface="+mj-lt"/>
              <a:cs typeface="Times New Roman" pitchFamily="18" charset="0"/>
            </a:rPr>
            <a:t>autogeni trening, fizičku aktivnost, </a:t>
          </a:r>
          <a:r>
            <a:rPr lang="hr-HR" sz="2400" kern="1200" dirty="0" smtClean="0">
              <a:latin typeface="+mj-lt"/>
              <a:cs typeface="Times New Roman" pitchFamily="18" charset="0"/>
            </a:rPr>
            <a:t>humanitarni rad i dr. 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1656203" y="3443740"/>
        <a:ext cx="6220017" cy="147111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48CF3-FCC6-4CB2-81B5-88065E9C2593}">
      <dsp:nvSpPr>
        <dsp:cNvPr id="0" name=""/>
        <dsp:cNvSpPr/>
      </dsp:nvSpPr>
      <dsp:spPr>
        <a:xfrm>
          <a:off x="0" y="421"/>
          <a:ext cx="8568952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58E644B-6613-4259-9349-95CABC89F4F8}">
      <dsp:nvSpPr>
        <dsp:cNvPr id="0" name=""/>
        <dsp:cNvSpPr/>
      </dsp:nvSpPr>
      <dsp:spPr>
        <a:xfrm>
          <a:off x="0" y="421"/>
          <a:ext cx="8568952" cy="863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>
              <a:latin typeface="+mj-lt"/>
              <a:cs typeface="Times New Roman" pitchFamily="18" charset="0"/>
            </a:rPr>
            <a:t>Intervencije koje se najčešće koriste u tretmanu</a:t>
          </a:r>
          <a:endParaRPr lang="hr-HR" sz="3600" kern="1200" dirty="0">
            <a:latin typeface="+mj-lt"/>
            <a:cs typeface="Times New Roman" pitchFamily="18" charset="0"/>
          </a:endParaRPr>
        </a:p>
      </dsp:txBody>
      <dsp:txXfrm>
        <a:off x="0" y="421"/>
        <a:ext cx="8568952" cy="86325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7F708-9E28-48CF-B8E6-3D266A404D28}">
      <dsp:nvSpPr>
        <dsp:cNvPr id="0" name=""/>
        <dsp:cNvSpPr/>
      </dsp:nvSpPr>
      <dsp:spPr>
        <a:xfrm>
          <a:off x="0" y="558"/>
          <a:ext cx="836327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F3CD4D8-D86A-49AF-97DC-38F15A239E2A}">
      <dsp:nvSpPr>
        <dsp:cNvPr id="0" name=""/>
        <dsp:cNvSpPr/>
      </dsp:nvSpPr>
      <dsp:spPr>
        <a:xfrm>
          <a:off x="0" y="558"/>
          <a:ext cx="8363272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b="0" kern="1200" baseline="0" dirty="0" smtClean="0">
              <a:latin typeface="+mj-lt"/>
              <a:cs typeface="Times New Roman" pitchFamily="18" charset="0"/>
            </a:rPr>
            <a:t>Prepoznavanje misli koje rasplamsavaju ljutnju  </a:t>
          </a:r>
          <a:endParaRPr lang="hr-HR" sz="4000" kern="1200" dirty="0">
            <a:latin typeface="+mj-lt"/>
            <a:cs typeface="Times New Roman" pitchFamily="18" charset="0"/>
          </a:endParaRPr>
        </a:p>
      </dsp:txBody>
      <dsp:txXfrm>
        <a:off x="0" y="558"/>
        <a:ext cx="8363272" cy="114188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B5B3C-B6B2-40C2-8B06-E8C19ED2C0E1}">
      <dsp:nvSpPr>
        <dsp:cNvPr id="0" name=""/>
        <dsp:cNvSpPr/>
      </dsp:nvSpPr>
      <dsp:spPr>
        <a:xfrm>
          <a:off x="469646" y="1869"/>
          <a:ext cx="3393076" cy="2337829"/>
        </a:xfrm>
        <a:prstGeom prst="round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349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B90235-8870-4AE4-A50E-ECECD4E40F33}">
      <dsp:nvSpPr>
        <dsp:cNvPr id="0" name=""/>
        <dsp:cNvSpPr/>
      </dsp:nvSpPr>
      <dsp:spPr>
        <a:xfrm>
          <a:off x="469646" y="2339699"/>
          <a:ext cx="3393076" cy="1258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n-lt"/>
              <a:cs typeface="Times New Roman" pitchFamily="18" charset="0"/>
            </a:rPr>
            <a:t>Samorazgovor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469646" y="2339699"/>
        <a:ext cx="3393076" cy="1258831"/>
      </dsp:txXfrm>
    </dsp:sp>
    <dsp:sp modelId="{9F8DF7E9-1B8B-41EA-A19E-63B4CC97D526}">
      <dsp:nvSpPr>
        <dsp:cNvPr id="0" name=""/>
        <dsp:cNvSpPr/>
      </dsp:nvSpPr>
      <dsp:spPr>
        <a:xfrm>
          <a:off x="4202173" y="1869"/>
          <a:ext cx="3393076" cy="2337829"/>
        </a:xfrm>
        <a:prstGeom prst="round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349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C6ACDDA-3688-4553-B751-BF5F947D77B9}">
      <dsp:nvSpPr>
        <dsp:cNvPr id="0" name=""/>
        <dsp:cNvSpPr/>
      </dsp:nvSpPr>
      <dsp:spPr>
        <a:xfrm>
          <a:off x="4202173" y="2339699"/>
          <a:ext cx="3393076" cy="12588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n-lt"/>
              <a:cs typeface="Times New Roman" pitchFamily="18" charset="0"/>
            </a:rPr>
            <a:t>Slike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4202173" y="2339699"/>
        <a:ext cx="3393076" cy="125883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94E2C-BFEB-4B24-B3A5-F17EAAE9126D}">
      <dsp:nvSpPr>
        <dsp:cNvPr id="0" name=""/>
        <dsp:cNvSpPr/>
      </dsp:nvSpPr>
      <dsp:spPr>
        <a:xfrm>
          <a:off x="0" y="0"/>
          <a:ext cx="82089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95243-6D3F-4C24-8B0D-2EA35732B930}">
      <dsp:nvSpPr>
        <dsp:cNvPr id="0" name=""/>
        <dsp:cNvSpPr/>
      </dsp:nvSpPr>
      <dsp:spPr>
        <a:xfrm>
          <a:off x="0" y="0"/>
          <a:ext cx="8208912" cy="216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>
              <a:latin typeface="+mn-lt"/>
              <a:cs typeface="Times New Roman" pitchFamily="18" charset="0"/>
            </a:rPr>
            <a:t>Kognitivne distorzije </a:t>
          </a:r>
          <a:endParaRPr lang="hr-HR" sz="4000" kern="1200" dirty="0">
            <a:latin typeface="+mn-lt"/>
            <a:cs typeface="Times New Roman" pitchFamily="18" charset="0"/>
          </a:endParaRPr>
        </a:p>
      </dsp:txBody>
      <dsp:txXfrm>
        <a:off x="0" y="0"/>
        <a:ext cx="8208912" cy="2160240"/>
      </dsp:txXfrm>
    </dsp:sp>
    <dsp:sp modelId="{7584733F-6C72-414E-9305-FEDAF74BFCCA}">
      <dsp:nvSpPr>
        <dsp:cNvPr id="0" name=""/>
        <dsp:cNvSpPr/>
      </dsp:nvSpPr>
      <dsp:spPr>
        <a:xfrm>
          <a:off x="0" y="2160240"/>
          <a:ext cx="82089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2231D6-3725-497F-A466-067EC31BE6D2}">
      <dsp:nvSpPr>
        <dsp:cNvPr id="0" name=""/>
        <dsp:cNvSpPr/>
      </dsp:nvSpPr>
      <dsp:spPr>
        <a:xfrm>
          <a:off x="0" y="2160240"/>
          <a:ext cx="8208912" cy="216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160240"/>
        <a:ext cx="8208912" cy="216024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94A61-476D-4051-86DC-6A6957252EA6}">
      <dsp:nvSpPr>
        <dsp:cNvPr id="0" name=""/>
        <dsp:cNvSpPr/>
      </dsp:nvSpPr>
      <dsp:spPr>
        <a:xfrm>
          <a:off x="0" y="0"/>
          <a:ext cx="7467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9CAB57-7AFE-4DC5-B2E2-7BFBB8F46649}">
      <dsp:nvSpPr>
        <dsp:cNvPr id="0" name=""/>
        <dsp:cNvSpPr/>
      </dsp:nvSpPr>
      <dsp:spPr>
        <a:xfrm>
          <a:off x="0" y="0"/>
          <a:ext cx="746760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b="0" kern="1200" baseline="0" dirty="0" smtClean="0">
              <a:latin typeface="+mj-lt"/>
              <a:cs typeface="Times New Roman" pitchFamily="18" charset="0"/>
            </a:rPr>
            <a:t>Kognitivno restrukturiranje</a:t>
          </a:r>
          <a:endParaRPr lang="hr-HR" sz="4000" kern="1200" dirty="0">
            <a:latin typeface="+mj-lt"/>
            <a:cs typeface="Times New Roman" pitchFamily="18" charset="0"/>
          </a:endParaRPr>
        </a:p>
      </dsp:txBody>
      <dsp:txXfrm>
        <a:off x="0" y="0"/>
        <a:ext cx="7467600" cy="114300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625577-253C-4D93-A7D1-9806A38A6002}">
      <dsp:nvSpPr>
        <dsp:cNvPr id="0" name=""/>
        <dsp:cNvSpPr/>
      </dsp:nvSpPr>
      <dsp:spPr>
        <a:xfrm>
          <a:off x="2065" y="0"/>
          <a:ext cx="2164511" cy="5832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Metoda STOP: Razmisli Objektiviziraj Planiraj </a:t>
          </a:r>
          <a:endParaRPr lang="hr-HR" sz="1400" kern="1200" dirty="0">
            <a:latin typeface="+mn-lt"/>
            <a:cs typeface="Times New Roman" pitchFamily="18" charset="0"/>
          </a:endParaRPr>
        </a:p>
      </dsp:txBody>
      <dsp:txXfrm>
        <a:off x="2065" y="2333059"/>
        <a:ext cx="2164511" cy="2333059"/>
      </dsp:txXfrm>
    </dsp:sp>
    <dsp:sp modelId="{A1F12966-77DD-4291-85BE-3E5548BC5CF5}">
      <dsp:nvSpPr>
        <dsp:cNvPr id="0" name=""/>
        <dsp:cNvSpPr/>
      </dsp:nvSpPr>
      <dsp:spPr>
        <a:xfrm>
          <a:off x="72008" y="144019"/>
          <a:ext cx="1942271" cy="194227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3C4065B-939B-45E3-8399-9D7B527DEA9A}">
      <dsp:nvSpPr>
        <dsp:cNvPr id="0" name=""/>
        <dsp:cNvSpPr/>
      </dsp:nvSpPr>
      <dsp:spPr>
        <a:xfrm>
          <a:off x="2231512" y="0"/>
          <a:ext cx="2164511" cy="5832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Dnevnik praćenja ljutnje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latin typeface="+mn-lt"/>
            <a:cs typeface="Times New Roman" pitchFamily="18" charset="0"/>
          </a:endParaRPr>
        </a:p>
      </dsp:txBody>
      <dsp:txXfrm>
        <a:off x="2231512" y="2333059"/>
        <a:ext cx="2164511" cy="2333059"/>
      </dsp:txXfrm>
    </dsp:sp>
    <dsp:sp modelId="{60F10405-D1EF-4C63-9562-949013CF1696}">
      <dsp:nvSpPr>
        <dsp:cNvPr id="0" name=""/>
        <dsp:cNvSpPr/>
      </dsp:nvSpPr>
      <dsp:spPr>
        <a:xfrm>
          <a:off x="2376272" y="216019"/>
          <a:ext cx="1942271" cy="1942271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0A49F8A-6C3D-4BFB-A80B-B04FA74624DB}">
      <dsp:nvSpPr>
        <dsp:cNvPr id="0" name=""/>
        <dsp:cNvSpPr/>
      </dsp:nvSpPr>
      <dsp:spPr>
        <a:xfrm>
          <a:off x="4460959" y="0"/>
          <a:ext cx="2164511" cy="5832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 smtClean="0">
            <a:latin typeface="+mn-lt"/>
            <a:cs typeface="Times New Roman" pitchFamily="18" charset="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Samoinstrukcije za regulaciju ljutnje </a:t>
          </a:r>
        </a:p>
        <a:p>
          <a:pPr lvl="0" algn="ctr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1. priprema za provokaciju,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 2. rješavanje utjecaje i konfrontacije,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 3. rješavanje povišene razine pobude,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4. refleksija na djelovanje.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Stvaranje samoinstruktivnih fraza „To te se ne tiče.” i sl.  </a:t>
          </a:r>
          <a:endParaRPr lang="hr-HR" sz="1400" kern="1200" dirty="0">
            <a:latin typeface="+mn-lt"/>
            <a:cs typeface="Times New Roman" pitchFamily="18" charset="0"/>
          </a:endParaRPr>
        </a:p>
      </dsp:txBody>
      <dsp:txXfrm>
        <a:off x="4460959" y="2333059"/>
        <a:ext cx="2164511" cy="2333059"/>
      </dsp:txXfrm>
    </dsp:sp>
    <dsp:sp modelId="{F26FBEEB-469B-49E2-81AC-7DAE99491065}">
      <dsp:nvSpPr>
        <dsp:cNvPr id="0" name=""/>
        <dsp:cNvSpPr/>
      </dsp:nvSpPr>
      <dsp:spPr>
        <a:xfrm>
          <a:off x="4536497" y="144019"/>
          <a:ext cx="1942271" cy="1942271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6A840DB-2829-4F8E-95B6-24417D9C8793}">
      <dsp:nvSpPr>
        <dsp:cNvPr id="0" name=""/>
        <dsp:cNvSpPr/>
      </dsp:nvSpPr>
      <dsp:spPr>
        <a:xfrm>
          <a:off x="6690406" y="0"/>
          <a:ext cx="2164511" cy="58326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Nove slike – svatranje nove realnosti: </a:t>
          </a:r>
        </a:p>
        <a:p>
          <a:pPr lvl="0" algn="ctr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1. preoblikovanje slika okidača,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+mn-lt"/>
              <a:cs typeface="Times New Roman" pitchFamily="18" charset="0"/>
            </a:rPr>
            <a:t>2. preusmjeravanje našeg djelovanja pomoću slika </a:t>
          </a:r>
          <a:endParaRPr lang="hr-HR" sz="1400" kern="1200" dirty="0">
            <a:latin typeface="+mn-lt"/>
            <a:cs typeface="Times New Roman" pitchFamily="18" charset="0"/>
          </a:endParaRPr>
        </a:p>
      </dsp:txBody>
      <dsp:txXfrm>
        <a:off x="6690406" y="2333059"/>
        <a:ext cx="2164511" cy="2333059"/>
      </dsp:txXfrm>
    </dsp:sp>
    <dsp:sp modelId="{9D5B7F68-8B4D-44E6-93F2-DD739EE7D662}">
      <dsp:nvSpPr>
        <dsp:cNvPr id="0" name=""/>
        <dsp:cNvSpPr/>
      </dsp:nvSpPr>
      <dsp:spPr>
        <a:xfrm>
          <a:off x="6768760" y="144019"/>
          <a:ext cx="1942271" cy="1942271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FA599B1-986F-45D8-8019-8325481468AB}">
      <dsp:nvSpPr>
        <dsp:cNvPr id="0" name=""/>
        <dsp:cNvSpPr/>
      </dsp:nvSpPr>
      <dsp:spPr>
        <a:xfrm rot="5400000" flipH="1" flipV="1">
          <a:off x="4077457" y="-117001"/>
          <a:ext cx="72032" cy="594063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3B9AA-E912-453E-AA2E-490EAD04A95F}">
      <dsp:nvSpPr>
        <dsp:cNvPr id="0" name=""/>
        <dsp:cNvSpPr/>
      </dsp:nvSpPr>
      <dsp:spPr>
        <a:xfrm>
          <a:off x="0" y="466"/>
          <a:ext cx="8208912" cy="5031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>
              <a:latin typeface="+mj-lt"/>
              <a:cs typeface="Times New Roman" pitchFamily="18" charset="0"/>
            </a:rPr>
            <a:t>Tehnike za upravljanje ljutnjom  </a:t>
          </a:r>
          <a:endParaRPr lang="hr-HR" sz="4000" kern="1200" dirty="0">
            <a:latin typeface="+mj-lt"/>
            <a:cs typeface="Times New Roman" pitchFamily="18" charset="0"/>
          </a:endParaRPr>
        </a:p>
      </dsp:txBody>
      <dsp:txXfrm>
        <a:off x="24560" y="25026"/>
        <a:ext cx="8159792" cy="454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46ADD-F1A1-4D79-8240-C87D432AFE28}">
      <dsp:nvSpPr>
        <dsp:cNvPr id="0" name=""/>
        <dsp:cNvSpPr/>
      </dsp:nvSpPr>
      <dsp:spPr>
        <a:xfrm>
          <a:off x="0" y="386"/>
          <a:ext cx="252028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A94EC8F-9C32-43E6-BE07-056F50A6718E}">
      <dsp:nvSpPr>
        <dsp:cNvPr id="0" name=""/>
        <dsp:cNvSpPr/>
      </dsp:nvSpPr>
      <dsp:spPr>
        <a:xfrm>
          <a:off x="0" y="386"/>
          <a:ext cx="2517818" cy="79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/>
            <a:t>Ljutnja je  </a:t>
          </a:r>
          <a:endParaRPr lang="hr-HR" sz="3600" kern="1200" dirty="0"/>
        </a:p>
      </dsp:txBody>
      <dsp:txXfrm>
        <a:off x="0" y="386"/>
        <a:ext cx="2517818" cy="79131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08A70-7B99-4FA3-8743-FFB63E966BC9}">
      <dsp:nvSpPr>
        <dsp:cNvPr id="0" name=""/>
        <dsp:cNvSpPr/>
      </dsp:nvSpPr>
      <dsp:spPr>
        <a:xfrm>
          <a:off x="0" y="0"/>
          <a:ext cx="836327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F74087A-7E83-4BBD-8056-D9AFF39D5A3D}">
      <dsp:nvSpPr>
        <dsp:cNvPr id="0" name=""/>
        <dsp:cNvSpPr/>
      </dsp:nvSpPr>
      <dsp:spPr>
        <a:xfrm>
          <a:off x="0" y="0"/>
          <a:ext cx="8363272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0" kern="1200" baseline="0" dirty="0" smtClean="0">
              <a:latin typeface="+mj-lt"/>
              <a:cs typeface="Times New Roman" pitchFamily="18" charset="0"/>
            </a:rPr>
            <a:t>Trening asertivnosti </a:t>
          </a:r>
          <a:endParaRPr lang="hr-HR" sz="3600" kern="1200" dirty="0">
            <a:latin typeface="+mj-lt"/>
            <a:cs typeface="Times New Roman" pitchFamily="18" charset="0"/>
          </a:endParaRPr>
        </a:p>
      </dsp:txBody>
      <dsp:txXfrm>
        <a:off x="0" y="0"/>
        <a:ext cx="8363272" cy="114300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90096A-C138-483B-A12C-52E4A3258351}">
      <dsp:nvSpPr>
        <dsp:cNvPr id="0" name=""/>
        <dsp:cNvSpPr/>
      </dsp:nvSpPr>
      <dsp:spPr>
        <a:xfrm>
          <a:off x="0" y="832"/>
          <a:ext cx="6984776" cy="8632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0" kern="1200" baseline="0" dirty="0" smtClean="0">
              <a:latin typeface="+mj-lt"/>
              <a:cs typeface="Times New Roman" pitchFamily="18" charset="0"/>
            </a:rPr>
            <a:t>Plan kontrole ljutnje</a:t>
          </a:r>
          <a:endParaRPr lang="hr-HR" sz="3600" kern="1200" dirty="0">
            <a:latin typeface="+mj-lt"/>
            <a:cs typeface="Times New Roman" pitchFamily="18" charset="0"/>
          </a:endParaRPr>
        </a:p>
      </dsp:txBody>
      <dsp:txXfrm>
        <a:off x="42141" y="42973"/>
        <a:ext cx="6900494" cy="778981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3290A-8B75-48A5-B4E9-D147482B2422}">
      <dsp:nvSpPr>
        <dsp:cNvPr id="0" name=""/>
        <dsp:cNvSpPr/>
      </dsp:nvSpPr>
      <dsp:spPr>
        <a:xfrm>
          <a:off x="0" y="432044"/>
          <a:ext cx="7848872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Razvijamo strategija za kontrolu ljutnje 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59399" y="491443"/>
        <a:ext cx="7730074" cy="1098002"/>
      </dsp:txXfrm>
    </dsp:sp>
    <dsp:sp modelId="{B36E2A5C-4D6B-4134-B428-500252E7054D}">
      <dsp:nvSpPr>
        <dsp:cNvPr id="0" name=""/>
        <dsp:cNvSpPr/>
      </dsp:nvSpPr>
      <dsp:spPr>
        <a:xfrm>
          <a:off x="0" y="1975539"/>
          <a:ext cx="7848872" cy="201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202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timeout 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blokiranje misli 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mišićna relaksacija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tehnika dubokog disanja</a:t>
          </a:r>
          <a:endParaRPr lang="hr-HR" sz="2400" kern="1200" dirty="0">
            <a:latin typeface="+mj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j-lt"/>
              <a:cs typeface="Times New Roman" pitchFamily="18" charset="0"/>
            </a:rPr>
            <a:t>kognitivno restrukturiranje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0" y="1975539"/>
        <a:ext cx="7848872" cy="2018250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D39E8-BB9A-4967-996A-94F8A4D69469}">
      <dsp:nvSpPr>
        <dsp:cNvPr id="0" name=""/>
        <dsp:cNvSpPr/>
      </dsp:nvSpPr>
      <dsp:spPr>
        <a:xfrm>
          <a:off x="0" y="415"/>
          <a:ext cx="829126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5EE246E-FB7B-4E96-9472-46D5B7A8A519}">
      <dsp:nvSpPr>
        <dsp:cNvPr id="0" name=""/>
        <dsp:cNvSpPr/>
      </dsp:nvSpPr>
      <dsp:spPr>
        <a:xfrm>
          <a:off x="0" y="415"/>
          <a:ext cx="8291264" cy="849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0" kern="1200" baseline="0" dirty="0" smtClean="0">
              <a:latin typeface="+mn-lt"/>
              <a:cs typeface="Times New Roman" pitchFamily="18" charset="0"/>
            </a:rPr>
            <a:t>Kada je nečija ljutnja usmjerena prema nama </a:t>
          </a:r>
          <a:endParaRPr lang="hr-HR" sz="3600" kern="1200" dirty="0">
            <a:latin typeface="+mn-lt"/>
            <a:cs typeface="Times New Roman" pitchFamily="18" charset="0"/>
          </a:endParaRPr>
        </a:p>
      </dsp:txBody>
      <dsp:txXfrm>
        <a:off x="0" y="415"/>
        <a:ext cx="8291264" cy="849275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7C8E0-CD9A-428B-9E4E-2711621DE99D}">
      <dsp:nvSpPr>
        <dsp:cNvPr id="0" name=""/>
        <dsp:cNvSpPr/>
      </dsp:nvSpPr>
      <dsp:spPr>
        <a:xfrm>
          <a:off x="0" y="1119"/>
          <a:ext cx="76431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21A7B5-99CF-4801-B18D-3A370ADBC66E}">
      <dsp:nvSpPr>
        <dsp:cNvPr id="0" name=""/>
        <dsp:cNvSpPr/>
      </dsp:nvSpPr>
      <dsp:spPr>
        <a:xfrm>
          <a:off x="0" y="1119"/>
          <a:ext cx="7643192" cy="66382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hr-HR" sz="2400" kern="1200">
            <a:latin typeface="+mj-lt"/>
            <a:cs typeface="Times New Roman" pitchFamily="18" charset="0"/>
          </a:endParaRPr>
        </a:p>
      </dsp:txBody>
      <dsp:txXfrm>
        <a:off x="0" y="1119"/>
        <a:ext cx="7643192" cy="663823"/>
      </dsp:txXfrm>
    </dsp:sp>
    <dsp:sp modelId="{1AE486D2-897B-44C4-91DD-6223A7EC4704}">
      <dsp:nvSpPr>
        <dsp:cNvPr id="0" name=""/>
        <dsp:cNvSpPr/>
      </dsp:nvSpPr>
      <dsp:spPr>
        <a:xfrm>
          <a:off x="0" y="664943"/>
          <a:ext cx="76431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7962E9-67A3-4D78-AF0B-89541A41913C}">
      <dsp:nvSpPr>
        <dsp:cNvPr id="0" name=""/>
        <dsp:cNvSpPr/>
      </dsp:nvSpPr>
      <dsp:spPr>
        <a:xfrm>
          <a:off x="0" y="664943"/>
          <a:ext cx="7635727" cy="155043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1. Shvatite </a:t>
          </a:r>
          <a:r>
            <a:rPr lang="hr-HR" sz="2400" kern="1200" dirty="0" smtClean="0">
              <a:latin typeface="+mj-lt"/>
              <a:cs typeface="Times New Roman" pitchFamily="18" charset="0"/>
            </a:rPr>
            <a:t>razloge vlastite </a:t>
          </a:r>
          <a:r>
            <a:rPr lang="hr-HR" sz="2400" kern="1200" dirty="0" smtClean="0">
              <a:latin typeface="+mj-lt"/>
              <a:cs typeface="Times New Roman" pitchFamily="18" charset="0"/>
            </a:rPr>
            <a:t>pobude 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0" y="664943"/>
        <a:ext cx="7635727" cy="1550433"/>
      </dsp:txXfrm>
    </dsp:sp>
    <dsp:sp modelId="{A851C014-E297-4CC6-BFAE-2C99E809E46A}">
      <dsp:nvSpPr>
        <dsp:cNvPr id="0" name=""/>
        <dsp:cNvSpPr/>
      </dsp:nvSpPr>
      <dsp:spPr>
        <a:xfrm>
          <a:off x="0" y="2215376"/>
          <a:ext cx="764319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2AF46D-1D48-42EC-9892-DD0B7D6BB5A8}">
      <dsp:nvSpPr>
        <dsp:cNvPr id="0" name=""/>
        <dsp:cNvSpPr/>
      </dsp:nvSpPr>
      <dsp:spPr>
        <a:xfrm>
          <a:off x="0" y="2215376"/>
          <a:ext cx="7643192" cy="663823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+mj-lt"/>
              <a:cs typeface="Times New Roman" pitchFamily="18" charset="0"/>
            </a:rPr>
            <a:t>2. Nemojte vraćati istom mjerom</a:t>
          </a:r>
          <a:endParaRPr lang="hr-HR" sz="2400" kern="1200" dirty="0">
            <a:latin typeface="+mj-lt"/>
            <a:cs typeface="Times New Roman" pitchFamily="18" charset="0"/>
          </a:endParaRPr>
        </a:p>
      </dsp:txBody>
      <dsp:txXfrm>
        <a:off x="0" y="2215376"/>
        <a:ext cx="7643192" cy="66382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477F5-8516-4795-86C5-661D3B8D8DCB}">
      <dsp:nvSpPr>
        <dsp:cNvPr id="0" name=""/>
        <dsp:cNvSpPr/>
      </dsp:nvSpPr>
      <dsp:spPr>
        <a:xfrm>
          <a:off x="0" y="0"/>
          <a:ext cx="7848872" cy="1445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 smtClean="0">
              <a:latin typeface="+mn-lt"/>
              <a:cs typeface="Times New Roman" pitchFamily="18" charset="0"/>
            </a:rPr>
            <a:t>Kada je u pitanju intenzivno naličje ljutnje: </a:t>
          </a:r>
          <a:endParaRPr lang="hr-HR" sz="3600" kern="1200" dirty="0">
            <a:latin typeface="+mn-lt"/>
            <a:cs typeface="Times New Roman" pitchFamily="18" charset="0"/>
          </a:endParaRPr>
        </a:p>
      </dsp:txBody>
      <dsp:txXfrm>
        <a:off x="70553" y="70553"/>
        <a:ext cx="7707766" cy="1304174"/>
      </dsp:txXfrm>
    </dsp:sp>
    <dsp:sp modelId="{2740AB46-618A-4390-B189-60085BB2B00B}">
      <dsp:nvSpPr>
        <dsp:cNvPr id="0" name=""/>
        <dsp:cNvSpPr/>
      </dsp:nvSpPr>
      <dsp:spPr>
        <a:xfrm>
          <a:off x="0" y="1660350"/>
          <a:ext cx="7848872" cy="288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202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Pažljivo slušajte 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Ne dirajte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Zamolite za pojašanjavnje misli i osjećaja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Zamolite da sjedne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Postizanje dogovora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Premještanje fokusa na proces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Pokvarena ploča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0" y="1660350"/>
        <a:ext cx="7848872" cy="2882771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5DA54-E8BC-4AAB-9DD8-9ED4FA8C8881}">
      <dsp:nvSpPr>
        <dsp:cNvPr id="0" name=""/>
        <dsp:cNvSpPr/>
      </dsp:nvSpPr>
      <dsp:spPr>
        <a:xfrm>
          <a:off x="0" y="0"/>
          <a:ext cx="8136904" cy="13308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400" kern="1200" smtClean="0">
              <a:latin typeface="+mj-lt"/>
              <a:cs typeface="Times New Roman" pitchFamily="18" charset="0"/>
            </a:rPr>
            <a:t>Kod indirektnih i pasivnih naličja ljutnje:</a:t>
          </a:r>
          <a:endParaRPr lang="hr-HR" sz="3400" kern="1200" dirty="0">
            <a:latin typeface="+mj-lt"/>
            <a:cs typeface="Times New Roman" pitchFamily="18" charset="0"/>
          </a:endParaRPr>
        </a:p>
      </dsp:txBody>
      <dsp:txXfrm>
        <a:off x="64968" y="64968"/>
        <a:ext cx="8006968" cy="1200939"/>
      </dsp:txXfrm>
    </dsp:sp>
    <dsp:sp modelId="{D051342F-E1E0-4B9A-91D0-5795D7AC142D}">
      <dsp:nvSpPr>
        <dsp:cNvPr id="0" name=""/>
        <dsp:cNvSpPr/>
      </dsp:nvSpPr>
      <dsp:spPr>
        <a:xfrm>
          <a:off x="0" y="2021009"/>
          <a:ext cx="8136904" cy="3193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347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Ublažite konflikt i uskratite nagradu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Pokažite osjećaje 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Razradite plan na koji ćete reagirati u budućnosti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smtClean="0">
              <a:latin typeface="+mn-lt"/>
              <a:cs typeface="Times New Roman" pitchFamily="18" charset="0"/>
            </a:rPr>
            <a:t>Primjenite „ja- </a:t>
          </a:r>
          <a:r>
            <a:rPr lang="hr-HR" sz="2400" kern="1200" dirty="0" smtClean="0">
              <a:latin typeface="+mn-lt"/>
              <a:cs typeface="Times New Roman" pitchFamily="18" charset="0"/>
            </a:rPr>
            <a:t>poruke”  </a:t>
          </a:r>
          <a:endParaRPr lang="hr-HR" sz="2400" kern="1200" dirty="0">
            <a:latin typeface="+mn-lt"/>
            <a:cs typeface="Times New Roman" pitchFamily="18" charset="0"/>
          </a:endParaRP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dirty="0" smtClean="0">
              <a:latin typeface="+mn-lt"/>
              <a:cs typeface="Times New Roman" pitchFamily="18" charset="0"/>
            </a:rPr>
            <a:t>Zatražite da to ponovno kaže </a:t>
          </a:r>
          <a:endParaRPr lang="hr-HR" sz="2400" kern="1200" dirty="0">
            <a:latin typeface="+mn-lt"/>
            <a:cs typeface="Times New Roman" pitchFamily="18" charset="0"/>
          </a:endParaRPr>
        </a:p>
      </dsp:txBody>
      <dsp:txXfrm>
        <a:off x="0" y="2021009"/>
        <a:ext cx="8136904" cy="3193512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7D384-345F-4A49-B92E-386E8340AB87}">
      <dsp:nvSpPr>
        <dsp:cNvPr id="0" name=""/>
        <dsp:cNvSpPr/>
      </dsp:nvSpPr>
      <dsp:spPr>
        <a:xfrm>
          <a:off x="0" y="0"/>
          <a:ext cx="828092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8A902A7-C03E-4FF4-839A-D419CB54F30E}">
      <dsp:nvSpPr>
        <dsp:cNvPr id="0" name=""/>
        <dsp:cNvSpPr/>
      </dsp:nvSpPr>
      <dsp:spPr>
        <a:xfrm>
          <a:off x="0" y="0"/>
          <a:ext cx="828092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>
              <a:latin typeface="+mn-lt"/>
              <a:cs typeface="Times New Roman" pitchFamily="18" charset="0"/>
            </a:rPr>
            <a:t>Rješavanje problema zamjeranja </a:t>
          </a:r>
          <a:endParaRPr lang="hr-HR" sz="4000" kern="1200" dirty="0">
            <a:latin typeface="+mn-lt"/>
            <a:cs typeface="Times New Roman" pitchFamily="18" charset="0"/>
          </a:endParaRPr>
        </a:p>
      </dsp:txBody>
      <dsp:txXfrm>
        <a:off x="0" y="0"/>
        <a:ext cx="8280920" cy="1143000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4C989-8890-460B-A98D-F38AF8FDD172}">
      <dsp:nvSpPr>
        <dsp:cNvPr id="0" name=""/>
        <dsp:cNvSpPr/>
      </dsp:nvSpPr>
      <dsp:spPr>
        <a:xfrm>
          <a:off x="0" y="0"/>
          <a:ext cx="7467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7E90894-A9F5-452C-91B8-6193257D3044}">
      <dsp:nvSpPr>
        <dsp:cNvPr id="0" name=""/>
        <dsp:cNvSpPr/>
      </dsp:nvSpPr>
      <dsp:spPr>
        <a:xfrm>
          <a:off x="0" y="0"/>
          <a:ext cx="746760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b="0" kern="1200" baseline="0" dirty="0" smtClean="0">
              <a:latin typeface="+mj-lt"/>
              <a:cs typeface="Times New Roman" pitchFamily="18" charset="0"/>
            </a:rPr>
            <a:t>Činjenje pogrešaka</a:t>
          </a:r>
          <a:endParaRPr lang="hr-HR" sz="4000" kern="1200" dirty="0">
            <a:latin typeface="+mj-lt"/>
            <a:cs typeface="Times New Roman" pitchFamily="18" charset="0"/>
          </a:endParaRPr>
        </a:p>
      </dsp:txBody>
      <dsp:txXfrm>
        <a:off x="0" y="0"/>
        <a:ext cx="7467600" cy="1143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76945-89FB-43F9-8652-81ACF9A89C94}">
      <dsp:nvSpPr>
        <dsp:cNvPr id="0" name=""/>
        <dsp:cNvSpPr/>
      </dsp:nvSpPr>
      <dsp:spPr>
        <a:xfrm>
          <a:off x="0" y="0"/>
          <a:ext cx="651251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DB85897-942B-4C24-BF35-02CB6BA3608C}">
      <dsp:nvSpPr>
        <dsp:cNvPr id="0" name=""/>
        <dsp:cNvSpPr/>
      </dsp:nvSpPr>
      <dsp:spPr>
        <a:xfrm>
          <a:off x="0" y="0"/>
          <a:ext cx="6512511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 smtClean="0"/>
            <a:t>Komponente ljutnje </a:t>
          </a:r>
          <a:endParaRPr lang="hr-HR" sz="4000" kern="1200" dirty="0"/>
        </a:p>
      </dsp:txBody>
      <dsp:txXfrm>
        <a:off x="0" y="0"/>
        <a:ext cx="6512511" cy="1143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50FA8-0CE8-4C32-8393-DAC5B447442E}">
      <dsp:nvSpPr>
        <dsp:cNvPr id="0" name=""/>
        <dsp:cNvSpPr/>
      </dsp:nvSpPr>
      <dsp:spPr>
        <a:xfrm>
          <a:off x="4145392" y="33038"/>
          <a:ext cx="1140947" cy="1140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>
              <a:latin typeface="+mj-lt"/>
              <a:cs typeface="Times New Roman" pitchFamily="18" charset="0"/>
            </a:rPr>
            <a:t>Okidač </a:t>
          </a:r>
          <a:endParaRPr lang="hr-HR" sz="2200" kern="1200">
            <a:latin typeface="+mj-lt"/>
            <a:cs typeface="Times New Roman" pitchFamily="18" charset="0"/>
          </a:endParaRPr>
        </a:p>
      </dsp:txBody>
      <dsp:txXfrm>
        <a:off x="4145392" y="33038"/>
        <a:ext cx="1140947" cy="1140947"/>
      </dsp:txXfrm>
    </dsp:sp>
    <dsp:sp modelId="{BE82E286-5E6A-45FC-8C14-FD466A283229}">
      <dsp:nvSpPr>
        <dsp:cNvPr id="0" name=""/>
        <dsp:cNvSpPr/>
      </dsp:nvSpPr>
      <dsp:spPr>
        <a:xfrm>
          <a:off x="1461631" y="50"/>
          <a:ext cx="4277537" cy="4277537"/>
        </a:xfrm>
        <a:prstGeom prst="circularArrow">
          <a:avLst>
            <a:gd name="adj1" fmla="val 5201"/>
            <a:gd name="adj2" fmla="val 335991"/>
            <a:gd name="adj3" fmla="val 21292923"/>
            <a:gd name="adj4" fmla="val 19766518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C0A2B-E5F8-4DD1-A644-0934AADCD079}">
      <dsp:nvSpPr>
        <dsp:cNvPr id="0" name=""/>
        <dsp:cNvSpPr/>
      </dsp:nvSpPr>
      <dsp:spPr>
        <a:xfrm>
          <a:off x="4834787" y="2154780"/>
          <a:ext cx="1140947" cy="1140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>
              <a:latin typeface="+mj-lt"/>
              <a:cs typeface="Times New Roman" pitchFamily="18" charset="0"/>
            </a:rPr>
            <a:t>Misli </a:t>
          </a:r>
          <a:endParaRPr lang="hr-HR" sz="2200" kern="1200">
            <a:latin typeface="+mj-lt"/>
            <a:cs typeface="Times New Roman" pitchFamily="18" charset="0"/>
          </a:endParaRPr>
        </a:p>
      </dsp:txBody>
      <dsp:txXfrm>
        <a:off x="4834787" y="2154780"/>
        <a:ext cx="1140947" cy="1140947"/>
      </dsp:txXfrm>
    </dsp:sp>
    <dsp:sp modelId="{DDF3CBAA-976A-41D6-9E77-42EF1B2A12CB}">
      <dsp:nvSpPr>
        <dsp:cNvPr id="0" name=""/>
        <dsp:cNvSpPr/>
      </dsp:nvSpPr>
      <dsp:spPr>
        <a:xfrm>
          <a:off x="1461631" y="50"/>
          <a:ext cx="4277537" cy="4277537"/>
        </a:xfrm>
        <a:prstGeom prst="circularArrow">
          <a:avLst>
            <a:gd name="adj1" fmla="val 5201"/>
            <a:gd name="adj2" fmla="val 335991"/>
            <a:gd name="adj3" fmla="val 4014367"/>
            <a:gd name="adj4" fmla="val 2253736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C9226E-6214-4489-A630-8AA25BC10527}">
      <dsp:nvSpPr>
        <dsp:cNvPr id="0" name=""/>
        <dsp:cNvSpPr/>
      </dsp:nvSpPr>
      <dsp:spPr>
        <a:xfrm>
          <a:off x="3029926" y="3466088"/>
          <a:ext cx="1140947" cy="1140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>
              <a:latin typeface="+mj-lt"/>
              <a:cs typeface="Times New Roman" pitchFamily="18" charset="0"/>
            </a:rPr>
            <a:t>Osjećaji </a:t>
          </a:r>
          <a:endParaRPr lang="hr-HR" sz="2200" kern="1200">
            <a:latin typeface="+mj-lt"/>
            <a:cs typeface="Times New Roman" pitchFamily="18" charset="0"/>
          </a:endParaRPr>
        </a:p>
      </dsp:txBody>
      <dsp:txXfrm>
        <a:off x="3029926" y="3466088"/>
        <a:ext cx="1140947" cy="1140947"/>
      </dsp:txXfrm>
    </dsp:sp>
    <dsp:sp modelId="{097F1128-66CF-43F4-8A95-10BF6CD9A105}">
      <dsp:nvSpPr>
        <dsp:cNvPr id="0" name=""/>
        <dsp:cNvSpPr/>
      </dsp:nvSpPr>
      <dsp:spPr>
        <a:xfrm>
          <a:off x="1461631" y="50"/>
          <a:ext cx="4277537" cy="4277537"/>
        </a:xfrm>
        <a:prstGeom prst="circularArrow">
          <a:avLst>
            <a:gd name="adj1" fmla="val 5201"/>
            <a:gd name="adj2" fmla="val 335991"/>
            <a:gd name="adj3" fmla="val 8210273"/>
            <a:gd name="adj4" fmla="val 6449641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C4302-25C8-4FB5-BDDD-CE1C53394077}">
      <dsp:nvSpPr>
        <dsp:cNvPr id="0" name=""/>
        <dsp:cNvSpPr/>
      </dsp:nvSpPr>
      <dsp:spPr>
        <a:xfrm>
          <a:off x="1225065" y="2154780"/>
          <a:ext cx="1140947" cy="1140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>
              <a:latin typeface="+mj-lt"/>
              <a:cs typeface="Times New Roman" pitchFamily="18" charset="0"/>
            </a:rPr>
            <a:t>Iskazivanje ljutnje </a:t>
          </a:r>
          <a:endParaRPr lang="hr-HR" sz="2200" kern="1200">
            <a:latin typeface="+mj-lt"/>
            <a:cs typeface="Times New Roman" pitchFamily="18" charset="0"/>
          </a:endParaRPr>
        </a:p>
      </dsp:txBody>
      <dsp:txXfrm>
        <a:off x="1225065" y="2154780"/>
        <a:ext cx="1140947" cy="1140947"/>
      </dsp:txXfrm>
    </dsp:sp>
    <dsp:sp modelId="{F622435D-ED78-4F1D-9FE4-3E2CB46668E3}">
      <dsp:nvSpPr>
        <dsp:cNvPr id="0" name=""/>
        <dsp:cNvSpPr/>
      </dsp:nvSpPr>
      <dsp:spPr>
        <a:xfrm>
          <a:off x="1461631" y="50"/>
          <a:ext cx="4277537" cy="4277537"/>
        </a:xfrm>
        <a:prstGeom prst="circularArrow">
          <a:avLst>
            <a:gd name="adj1" fmla="val 5201"/>
            <a:gd name="adj2" fmla="val 335991"/>
            <a:gd name="adj3" fmla="val 12297490"/>
            <a:gd name="adj4" fmla="val 10771086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BFA77-78C0-4473-B696-B31A96CB900A}">
      <dsp:nvSpPr>
        <dsp:cNvPr id="0" name=""/>
        <dsp:cNvSpPr/>
      </dsp:nvSpPr>
      <dsp:spPr>
        <a:xfrm>
          <a:off x="1914460" y="33038"/>
          <a:ext cx="1140947" cy="1140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kern="1200" smtClean="0">
              <a:latin typeface="+mj-lt"/>
              <a:cs typeface="Times New Roman" pitchFamily="18" charset="0"/>
            </a:rPr>
            <a:t>Ishodi </a:t>
          </a:r>
          <a:endParaRPr lang="hr-HR" sz="2200" kern="1200">
            <a:latin typeface="+mj-lt"/>
            <a:cs typeface="Times New Roman" pitchFamily="18" charset="0"/>
          </a:endParaRPr>
        </a:p>
      </dsp:txBody>
      <dsp:txXfrm>
        <a:off x="1914460" y="33038"/>
        <a:ext cx="1140947" cy="1140947"/>
      </dsp:txXfrm>
    </dsp:sp>
    <dsp:sp modelId="{9F072CB0-50E3-4083-8AE2-71320F549391}">
      <dsp:nvSpPr>
        <dsp:cNvPr id="0" name=""/>
        <dsp:cNvSpPr/>
      </dsp:nvSpPr>
      <dsp:spPr>
        <a:xfrm>
          <a:off x="1461631" y="50"/>
          <a:ext cx="4277537" cy="4277537"/>
        </a:xfrm>
        <a:prstGeom prst="circularArrow">
          <a:avLst>
            <a:gd name="adj1" fmla="val 5201"/>
            <a:gd name="adj2" fmla="val 335991"/>
            <a:gd name="adj3" fmla="val 16865357"/>
            <a:gd name="adj4" fmla="val 15198651"/>
            <a:gd name="adj5" fmla="val 60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FBAE68-1264-4045-A393-506C7F9F98A5}">
      <dsp:nvSpPr>
        <dsp:cNvPr id="0" name=""/>
        <dsp:cNvSpPr/>
      </dsp:nvSpPr>
      <dsp:spPr>
        <a:xfrm>
          <a:off x="0" y="0"/>
          <a:ext cx="7467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2883531-2339-48AE-82EC-4A64E69B22E5}">
      <dsp:nvSpPr>
        <dsp:cNvPr id="0" name=""/>
        <dsp:cNvSpPr/>
      </dsp:nvSpPr>
      <dsp:spPr>
        <a:xfrm>
          <a:off x="0" y="0"/>
          <a:ext cx="746760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b="0" kern="1200" baseline="0" dirty="0" smtClean="0">
              <a:latin typeface="+mn-lt"/>
              <a:cs typeface="Times New Roman" pitchFamily="18" charset="0"/>
            </a:rPr>
            <a:t>Ciklus ljutnje</a:t>
          </a:r>
          <a:endParaRPr lang="hr-HR" sz="4000" kern="1200" dirty="0">
            <a:latin typeface="+mn-lt"/>
            <a:cs typeface="Times New Roman" pitchFamily="18" charset="0"/>
          </a:endParaRPr>
        </a:p>
      </dsp:txBody>
      <dsp:txXfrm>
        <a:off x="0" y="0"/>
        <a:ext cx="7467600" cy="1143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95EC4-CC93-434C-86CE-BD029C96A883}">
      <dsp:nvSpPr>
        <dsp:cNvPr id="0" name=""/>
        <dsp:cNvSpPr/>
      </dsp:nvSpPr>
      <dsp:spPr>
        <a:xfrm>
          <a:off x="0" y="1080119"/>
          <a:ext cx="8424936" cy="1440160"/>
        </a:xfrm>
        <a:prstGeom prst="notched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tint val="4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D76F9EA-C5A5-4C4B-9348-EE7A5C7EF5CF}">
      <dsp:nvSpPr>
        <dsp:cNvPr id="0" name=""/>
        <dsp:cNvSpPr/>
      </dsp:nvSpPr>
      <dsp:spPr>
        <a:xfrm>
          <a:off x="3794" y="0"/>
          <a:ext cx="1825265" cy="144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+mn-lt"/>
              <a:cs typeface="Times New Roman" pitchFamily="18" charset="0"/>
            </a:rPr>
            <a:t>3 faze ciklusa ljutnje:</a:t>
          </a:r>
          <a:endParaRPr lang="hr-HR" sz="1600" kern="1200">
            <a:latin typeface="+mn-lt"/>
            <a:cs typeface="Times New Roman" pitchFamily="18" charset="0"/>
          </a:endParaRPr>
        </a:p>
      </dsp:txBody>
      <dsp:txXfrm>
        <a:off x="3794" y="0"/>
        <a:ext cx="1825265" cy="1440160"/>
      </dsp:txXfrm>
    </dsp:sp>
    <dsp:sp modelId="{878F7058-A2A1-4C84-80EC-46A8A8A7D713}">
      <dsp:nvSpPr>
        <dsp:cNvPr id="0" name=""/>
        <dsp:cNvSpPr/>
      </dsp:nvSpPr>
      <dsp:spPr>
        <a:xfrm>
          <a:off x="736407" y="1620179"/>
          <a:ext cx="360040" cy="3600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6E416-3E71-4CDB-82B2-3FCFA231BA02}">
      <dsp:nvSpPr>
        <dsp:cNvPr id="0" name=""/>
        <dsp:cNvSpPr/>
      </dsp:nvSpPr>
      <dsp:spPr>
        <a:xfrm>
          <a:off x="1920323" y="2160239"/>
          <a:ext cx="1825265" cy="144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+mn-lt"/>
              <a:cs typeface="Times New Roman" pitchFamily="18" charset="0"/>
            </a:rPr>
            <a:t>eskalacija 1-9</a:t>
          </a:r>
          <a:endParaRPr lang="hr-HR" sz="1600" kern="1200" dirty="0">
            <a:latin typeface="+mn-lt"/>
            <a:cs typeface="Times New Roman" pitchFamily="18" charset="0"/>
          </a:endParaRPr>
        </a:p>
      </dsp:txBody>
      <dsp:txXfrm>
        <a:off x="1920323" y="2160239"/>
        <a:ext cx="1825265" cy="1440160"/>
      </dsp:txXfrm>
    </dsp:sp>
    <dsp:sp modelId="{6B30E803-8BB6-4A11-9EAA-8F6C91F9B007}">
      <dsp:nvSpPr>
        <dsp:cNvPr id="0" name=""/>
        <dsp:cNvSpPr/>
      </dsp:nvSpPr>
      <dsp:spPr>
        <a:xfrm>
          <a:off x="2652936" y="1620179"/>
          <a:ext cx="360040" cy="3600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FF4BE4-D64B-4369-B75E-2DF81D93F56D}">
      <dsp:nvSpPr>
        <dsp:cNvPr id="0" name=""/>
        <dsp:cNvSpPr/>
      </dsp:nvSpPr>
      <dsp:spPr>
        <a:xfrm>
          <a:off x="3836852" y="0"/>
          <a:ext cx="1825265" cy="144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+mn-lt"/>
              <a:cs typeface="Times New Roman" pitchFamily="18" charset="0"/>
            </a:rPr>
            <a:t>eksplozija </a:t>
          </a:r>
          <a:r>
            <a:rPr lang="hr-HR" sz="1600" kern="1200" dirty="0" smtClean="0">
              <a:latin typeface="+mn-lt"/>
              <a:cs typeface="Times New Roman" pitchFamily="18" charset="0"/>
            </a:rPr>
            <a:t>10</a:t>
          </a:r>
          <a:endParaRPr lang="hr-HR" sz="1600" kern="1200" dirty="0">
            <a:latin typeface="+mn-lt"/>
            <a:cs typeface="Times New Roman" pitchFamily="18" charset="0"/>
          </a:endParaRPr>
        </a:p>
      </dsp:txBody>
      <dsp:txXfrm>
        <a:off x="3836852" y="0"/>
        <a:ext cx="1825265" cy="1440160"/>
      </dsp:txXfrm>
    </dsp:sp>
    <dsp:sp modelId="{4236393A-6EEB-471A-8E51-4927ADA39B57}">
      <dsp:nvSpPr>
        <dsp:cNvPr id="0" name=""/>
        <dsp:cNvSpPr/>
      </dsp:nvSpPr>
      <dsp:spPr>
        <a:xfrm>
          <a:off x="4569465" y="1620179"/>
          <a:ext cx="360040" cy="3600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37B6D8-36B2-49DE-ADDF-8F577E43904C}">
      <dsp:nvSpPr>
        <dsp:cNvPr id="0" name=""/>
        <dsp:cNvSpPr/>
      </dsp:nvSpPr>
      <dsp:spPr>
        <a:xfrm>
          <a:off x="5753381" y="2160239"/>
          <a:ext cx="1825265" cy="1440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+mn-lt"/>
              <a:cs typeface="Times New Roman" pitchFamily="18" charset="0"/>
            </a:rPr>
            <a:t>posteksplozija </a:t>
          </a:r>
          <a:endParaRPr lang="hr-HR" sz="1600" kern="1200" dirty="0">
            <a:latin typeface="+mn-lt"/>
            <a:cs typeface="Times New Roman" pitchFamily="18" charset="0"/>
          </a:endParaRPr>
        </a:p>
      </dsp:txBody>
      <dsp:txXfrm>
        <a:off x="5753381" y="2160239"/>
        <a:ext cx="1825265" cy="1440160"/>
      </dsp:txXfrm>
    </dsp:sp>
    <dsp:sp modelId="{5D79988F-530C-409B-9A84-8ACA3DA54190}">
      <dsp:nvSpPr>
        <dsp:cNvPr id="0" name=""/>
        <dsp:cNvSpPr/>
      </dsp:nvSpPr>
      <dsp:spPr>
        <a:xfrm>
          <a:off x="6485994" y="1620179"/>
          <a:ext cx="360040" cy="3600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C40531-547E-404B-B344-CB3F8452DA0E}">
      <dsp:nvSpPr>
        <dsp:cNvPr id="0" name=""/>
        <dsp:cNvSpPr/>
      </dsp:nvSpPr>
      <dsp:spPr>
        <a:xfrm>
          <a:off x="0" y="0"/>
          <a:ext cx="814724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F3FB57-BBB2-40C4-BF5B-FB61B3E9A751}">
      <dsp:nvSpPr>
        <dsp:cNvPr id="0" name=""/>
        <dsp:cNvSpPr/>
      </dsp:nvSpPr>
      <dsp:spPr>
        <a:xfrm>
          <a:off x="0" y="0"/>
          <a:ext cx="8147248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0" kern="1200" baseline="0" dirty="0" smtClean="0">
              <a:latin typeface="+mn-lt"/>
              <a:cs typeface="Times New Roman" pitchFamily="18" charset="0"/>
            </a:rPr>
            <a:t>Fiziologija ljutnje </a:t>
          </a:r>
          <a:endParaRPr lang="hr-HR" sz="3600" kern="1200" dirty="0">
            <a:latin typeface="+mn-lt"/>
            <a:cs typeface="Times New Roman" pitchFamily="18" charset="0"/>
          </a:endParaRPr>
        </a:p>
      </dsp:txBody>
      <dsp:txXfrm>
        <a:off x="0" y="0"/>
        <a:ext cx="8147248" cy="1143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E7D9D-626F-4425-A181-79AD64F19A3E}">
      <dsp:nvSpPr>
        <dsp:cNvPr id="0" name=""/>
        <dsp:cNvSpPr/>
      </dsp:nvSpPr>
      <dsp:spPr>
        <a:xfrm>
          <a:off x="2473068" y="1285016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890C3AEE-8BCE-434D-BFF8-A15D2A812507}">
      <dsp:nvSpPr>
        <dsp:cNvPr id="0" name=""/>
        <dsp:cNvSpPr/>
      </dsp:nvSpPr>
      <dsp:spPr>
        <a:xfrm>
          <a:off x="2468071" y="3444"/>
          <a:ext cx="1881209" cy="10067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Srce i krvni tlak 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2468071" y="3444"/>
        <a:ext cx="1881209" cy="1006734"/>
      </dsp:txXfrm>
    </dsp:sp>
    <dsp:sp modelId="{17650A45-9AE6-49D0-A4FE-9A164FBD94D1}">
      <dsp:nvSpPr>
        <dsp:cNvPr id="0" name=""/>
        <dsp:cNvSpPr/>
      </dsp:nvSpPr>
      <dsp:spPr>
        <a:xfrm>
          <a:off x="2954657" y="1516565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0667F1E6-D09D-4A6F-948B-0B3C1E9A9A3E}">
      <dsp:nvSpPr>
        <dsp:cNvPr id="0" name=""/>
        <dsp:cNvSpPr/>
      </dsp:nvSpPr>
      <dsp:spPr>
        <a:xfrm>
          <a:off x="4798926" y="959841"/>
          <a:ext cx="1778597" cy="11074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smtClean="0">
              <a:latin typeface="+mn-lt"/>
              <a:cs typeface="Times New Roman" pitchFamily="18" charset="0"/>
            </a:rPr>
            <a:t>Disanje</a:t>
          </a:r>
          <a:endParaRPr lang="hr-HR" sz="2000" kern="1200">
            <a:latin typeface="+mn-lt"/>
            <a:cs typeface="Times New Roman" pitchFamily="18" charset="0"/>
          </a:endParaRPr>
        </a:p>
      </dsp:txBody>
      <dsp:txXfrm>
        <a:off x="4798926" y="959841"/>
        <a:ext cx="1778597" cy="1107407"/>
      </dsp:txXfrm>
    </dsp:sp>
    <dsp:sp modelId="{25DB6A4C-7DED-4BC2-95CD-583A65594C94}">
      <dsp:nvSpPr>
        <dsp:cNvPr id="0" name=""/>
        <dsp:cNvSpPr/>
      </dsp:nvSpPr>
      <dsp:spPr>
        <a:xfrm>
          <a:off x="3073002" y="2037550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43C8D5BC-3529-4CDC-BF3D-110EA07ACABF}">
      <dsp:nvSpPr>
        <dsp:cNvPr id="0" name=""/>
        <dsp:cNvSpPr/>
      </dsp:nvSpPr>
      <dsp:spPr>
        <a:xfrm>
          <a:off x="4717104" y="2384233"/>
          <a:ext cx="2250076" cy="118291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Gastrointestinalni simptomi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4717104" y="2384233"/>
        <a:ext cx="2250076" cy="1182912"/>
      </dsp:txXfrm>
    </dsp:sp>
    <dsp:sp modelId="{F0E34B49-703B-4DD9-9C58-14522F5B505B}">
      <dsp:nvSpPr>
        <dsp:cNvPr id="0" name=""/>
        <dsp:cNvSpPr/>
      </dsp:nvSpPr>
      <dsp:spPr>
        <a:xfrm>
          <a:off x="2739857" y="2455345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D27A4E65-A0DC-4EB5-8D4C-73431898049C}">
      <dsp:nvSpPr>
        <dsp:cNvPr id="0" name=""/>
        <dsp:cNvSpPr/>
      </dsp:nvSpPr>
      <dsp:spPr>
        <a:xfrm>
          <a:off x="4100601" y="3948750"/>
          <a:ext cx="2374574" cy="108223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Mišićno-koštani odgovor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4100601" y="3948750"/>
        <a:ext cx="2374574" cy="1082239"/>
      </dsp:txXfrm>
    </dsp:sp>
    <dsp:sp modelId="{AB8ED781-EDE4-4E43-AB94-61D3D8A7F7D8}">
      <dsp:nvSpPr>
        <dsp:cNvPr id="0" name=""/>
        <dsp:cNvSpPr/>
      </dsp:nvSpPr>
      <dsp:spPr>
        <a:xfrm>
          <a:off x="2206278" y="2455345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423C7F39-73DD-4116-A11D-5725AB43CD1E}">
      <dsp:nvSpPr>
        <dsp:cNvPr id="0" name=""/>
        <dsp:cNvSpPr/>
      </dsp:nvSpPr>
      <dsp:spPr>
        <a:xfrm>
          <a:off x="0" y="3948750"/>
          <a:ext cx="2549113" cy="108223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Promjene u krvotoku/temeraturi kože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0" y="3948750"/>
        <a:ext cx="2549113" cy="1082239"/>
      </dsp:txXfrm>
    </dsp:sp>
    <dsp:sp modelId="{6C9EB322-AB8C-428D-A795-20B4652FEC2B}">
      <dsp:nvSpPr>
        <dsp:cNvPr id="0" name=""/>
        <dsp:cNvSpPr/>
      </dsp:nvSpPr>
      <dsp:spPr>
        <a:xfrm>
          <a:off x="1873133" y="2037550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7F426EFC-F46C-40F8-969B-0557259D739E}">
      <dsp:nvSpPr>
        <dsp:cNvPr id="0" name=""/>
        <dsp:cNvSpPr/>
      </dsp:nvSpPr>
      <dsp:spPr>
        <a:xfrm>
          <a:off x="-126420" y="2369269"/>
          <a:ext cx="1744393" cy="118291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Pojačana osjetila 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-126420" y="2369269"/>
        <a:ext cx="1744393" cy="1182912"/>
      </dsp:txXfrm>
    </dsp:sp>
    <dsp:sp modelId="{7C4273AB-76D0-44C5-9263-E4568479C9E6}">
      <dsp:nvSpPr>
        <dsp:cNvPr id="0" name=""/>
        <dsp:cNvSpPr/>
      </dsp:nvSpPr>
      <dsp:spPr>
        <a:xfrm>
          <a:off x="1991478" y="1516565"/>
          <a:ext cx="1641782" cy="164198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alpha val="5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alpha val="5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A7582FBF-797F-4005-8D27-293DD2CF0E01}">
      <dsp:nvSpPr>
        <dsp:cNvPr id="0" name=""/>
        <dsp:cNvSpPr/>
      </dsp:nvSpPr>
      <dsp:spPr>
        <a:xfrm>
          <a:off x="-116792" y="955755"/>
          <a:ext cx="2032972" cy="11074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latin typeface="+mn-lt"/>
              <a:cs typeface="Times New Roman" pitchFamily="18" charset="0"/>
            </a:rPr>
            <a:t>Mijenja se kemijski sastav kože </a:t>
          </a:r>
          <a:endParaRPr lang="hr-HR" sz="2000" kern="1200" dirty="0">
            <a:latin typeface="+mn-lt"/>
            <a:cs typeface="Times New Roman" pitchFamily="18" charset="0"/>
          </a:endParaRPr>
        </a:p>
      </dsp:txBody>
      <dsp:txXfrm>
        <a:off x="-116792" y="955755"/>
        <a:ext cx="2032972" cy="1107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diagrams.loki3.com/BracketList+Icon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20939-08F0-4EBC-8F01-8A9FF1697D82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9FC49-808F-4C05-9D57-0F043FBBB72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705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9FC49-808F-4C05-9D57-0F043FBBB72D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7265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Je li ljutnju dobro zadržati u sebi ili izbaciti iz sebe? 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9FC49-808F-4C05-9D57-0F043FBBB72D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1940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9FC49-808F-4C05-9D57-0F043FBBB72D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9901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9FC49-808F-4C05-9D57-0F043FBBB72D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1095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9FC49-808F-4C05-9D57-0F043FBBB72D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712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4DFD19-BA71-4DBE-8D87-D2FB757FBCE7}" type="datetimeFigureOut">
              <a:rPr lang="hr-HR" smtClean="0"/>
              <a:t>21.3.2018.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99FABF-73B1-4F4A-89FE-8F55EA6F77DC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13" Type="http://schemas.openxmlformats.org/officeDocument/2006/relationships/diagramLayout" Target="../diagrams/layout23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12" Type="http://schemas.openxmlformats.org/officeDocument/2006/relationships/diagramData" Target="../diagrams/data23.xml"/><Relationship Id="rId2" Type="http://schemas.openxmlformats.org/officeDocument/2006/relationships/diagramData" Target="../diagrams/data21.xml"/><Relationship Id="rId16" Type="http://schemas.microsoft.com/office/2007/relationships/diagramDrawing" Target="../diagrams/drawing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5" Type="http://schemas.openxmlformats.org/officeDocument/2006/relationships/diagramColors" Target="../diagrams/colors23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Relationship Id="rId14" Type="http://schemas.openxmlformats.org/officeDocument/2006/relationships/diagramQuickStyle" Target="../diagrams/quickStyle2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5.xml"/><Relationship Id="rId3" Type="http://schemas.openxmlformats.org/officeDocument/2006/relationships/diagramLayout" Target="../diagrams/layout24.xml"/><Relationship Id="rId7" Type="http://schemas.openxmlformats.org/officeDocument/2006/relationships/diagramData" Target="../diagrams/data25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11" Type="http://schemas.microsoft.com/office/2007/relationships/diagramDrawing" Target="../diagrams/drawing25.xml"/><Relationship Id="rId5" Type="http://schemas.openxmlformats.org/officeDocument/2006/relationships/diagramColors" Target="../diagrams/colors24.xml"/><Relationship Id="rId10" Type="http://schemas.openxmlformats.org/officeDocument/2006/relationships/diagramColors" Target="../diagrams/colors25.xml"/><Relationship Id="rId4" Type="http://schemas.openxmlformats.org/officeDocument/2006/relationships/diagramQuickStyle" Target="../diagrams/quickStyle24.xml"/><Relationship Id="rId9" Type="http://schemas.openxmlformats.org/officeDocument/2006/relationships/diagramQuickStyle" Target="../diagrams/quickStyle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9.xml"/><Relationship Id="rId3" Type="http://schemas.openxmlformats.org/officeDocument/2006/relationships/diagramLayout" Target="../diagrams/layout28.xml"/><Relationship Id="rId7" Type="http://schemas.openxmlformats.org/officeDocument/2006/relationships/diagramData" Target="../diagrams/data29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11" Type="http://schemas.microsoft.com/office/2007/relationships/diagramDrawing" Target="../diagrams/drawing29.xml"/><Relationship Id="rId5" Type="http://schemas.openxmlformats.org/officeDocument/2006/relationships/diagramColors" Target="../diagrams/colors28.xml"/><Relationship Id="rId10" Type="http://schemas.openxmlformats.org/officeDocument/2006/relationships/diagramColors" Target="../diagrams/colors29.xml"/><Relationship Id="rId4" Type="http://schemas.openxmlformats.org/officeDocument/2006/relationships/diagramQuickStyle" Target="../diagrams/quickStyle28.xml"/><Relationship Id="rId9" Type="http://schemas.openxmlformats.org/officeDocument/2006/relationships/diagramQuickStyle" Target="../diagrams/quickStyle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7" Type="http://schemas.openxmlformats.org/officeDocument/2006/relationships/image" Target="../media/image9.jpeg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2.xml"/><Relationship Id="rId3" Type="http://schemas.openxmlformats.org/officeDocument/2006/relationships/diagramLayout" Target="../diagrams/layout31.xml"/><Relationship Id="rId7" Type="http://schemas.openxmlformats.org/officeDocument/2006/relationships/diagramData" Target="../diagrams/data32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11" Type="http://schemas.microsoft.com/office/2007/relationships/diagramDrawing" Target="../diagrams/drawing32.xml"/><Relationship Id="rId5" Type="http://schemas.openxmlformats.org/officeDocument/2006/relationships/diagramColors" Target="../diagrams/colors31.xml"/><Relationship Id="rId10" Type="http://schemas.openxmlformats.org/officeDocument/2006/relationships/diagramColors" Target="../diagrams/colors32.xml"/><Relationship Id="rId4" Type="http://schemas.openxmlformats.org/officeDocument/2006/relationships/diagramQuickStyle" Target="../diagrams/quickStyle31.xml"/><Relationship Id="rId9" Type="http://schemas.openxmlformats.org/officeDocument/2006/relationships/diagramQuickStyle" Target="../diagrams/quickStyle3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2636912"/>
            <a:ext cx="6172200" cy="1894362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75000"/>
                  </a:schemeClr>
                </a:solidFill>
              </a:rPr>
              <a:t>Upravljanje ljutnjom </a:t>
            </a:r>
            <a:endParaRPr lang="hr-H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5013176"/>
            <a:ext cx="6172200" cy="137160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Kristina Stojanović, psiholog </a:t>
            </a:r>
          </a:p>
          <a:p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dr.sc. Stipe Drmić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, dr.med., spec. p</a:t>
            </a:r>
            <a:r>
              <a:rPr lang="hr-HR" dirty="0" smtClean="0">
                <a:solidFill>
                  <a:schemeClr val="accent1">
                    <a:lumMod val="75000"/>
                  </a:schemeClr>
                </a:solidFill>
              </a:rPr>
              <a:t>sihijatar</a:t>
            </a:r>
          </a:p>
          <a:p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prof. dr.sc. Lana Mužinić Marinić, dr.med., spec. psihijatar</a:t>
            </a:r>
          </a:p>
          <a:p>
            <a:endParaRPr lang="hr-HR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4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118398"/>
              </p:ext>
            </p:extLst>
          </p:nvPr>
        </p:nvGraphicFramePr>
        <p:xfrm>
          <a:off x="1763688" y="260648"/>
          <a:ext cx="5544616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7291282"/>
              </p:ext>
            </p:extLst>
          </p:nvPr>
        </p:nvGraphicFramePr>
        <p:xfrm>
          <a:off x="1259632" y="1484784"/>
          <a:ext cx="712879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2743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graphicEl>
                                              <a:dgm id="{34FA79AE-1CBE-4ED3-AD77-FE5C3B20E9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34FA79AE-1CBE-4ED3-AD77-FE5C3B20E9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34FA79AE-1CBE-4ED3-AD77-FE5C3B20E9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graphicEl>
                                              <a:dgm id="{34FA79AE-1CBE-4ED3-AD77-FE5C3B20E9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AED7B44C-2CFD-4390-99AC-48F5FCFA0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AED7B44C-2CFD-4390-99AC-48F5FCFA0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AED7B44C-2CFD-4390-99AC-48F5FCFA0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AED7B44C-2CFD-4390-99AC-48F5FCFA0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25BF0092-2BDB-4DD1-95FD-25BE58DC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25BF0092-2BDB-4DD1-95FD-25BE58DC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25BF0092-2BDB-4DD1-95FD-25BE58DC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25BF0092-2BDB-4DD1-95FD-25BE58DC59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CDAF8640-BA98-410E-8B23-271CB480F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CDAF8640-BA98-410E-8B23-271CB480F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CDAF8640-BA98-410E-8B23-271CB480F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CDAF8640-BA98-410E-8B23-271CB480F8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372451CE-F715-4377-8BB6-7DCBB154C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372451CE-F715-4377-8BB6-7DCBB154C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372451CE-F715-4377-8BB6-7DCBB154C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372451CE-F715-4377-8BB6-7DCBB154C6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23BBC57D-7FC5-44C5-9011-10F135F51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23BBC57D-7FC5-44C5-9011-10F135F51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23BBC57D-7FC5-44C5-9011-10F135F51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23BBC57D-7FC5-44C5-9011-10F135F511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5">
                                            <p:graphicEl>
                                              <a:dgm id="{84B573A9-42E2-4520-A4FF-FAFBF2541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84B573A9-42E2-4520-A4FF-FAFBF2541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84B573A9-42E2-4520-A4FF-FAFBF2541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84B573A9-42E2-4520-A4FF-FAFBF2541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">
                                            <p:graphicEl>
                                              <a:dgm id="{3B5A87C4-126F-4054-B2DF-B04BA19B6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graphicEl>
                                              <a:dgm id="{3B5A87C4-126F-4054-B2DF-B04BA19B6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3B5A87C4-126F-4054-B2DF-B04BA19B6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3B5A87C4-126F-4054-B2DF-B04BA19B6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5">
                                            <p:graphicEl>
                                              <a:dgm id="{5D359569-0117-4025-99F5-2E222D235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graphicEl>
                                              <a:dgm id="{5D359569-0117-4025-99F5-2E222D235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graphicEl>
                                              <a:dgm id="{5D359569-0117-4025-99F5-2E222D235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dgm id="{5D359569-0117-4025-99F5-2E222D235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FB057304-7541-429A-B8E7-CC3C4F9ED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graphicEl>
                                              <a:dgm id="{FB057304-7541-429A-B8E7-CC3C4F9ED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graphicEl>
                                              <a:dgm id="{FB057304-7541-429A-B8E7-CC3C4F9ED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graphicEl>
                                              <a:dgm id="{FB057304-7541-429A-B8E7-CC3C4F9ED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dgm id="{61A8B240-34BF-4243-9BA9-2C7A5AC1C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graphicEl>
                                              <a:dgm id="{61A8B240-34BF-4243-9BA9-2C7A5AC1C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graphicEl>
                                              <a:dgm id="{61A8B240-34BF-4243-9BA9-2C7A5AC1C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graphicEl>
                                              <a:dgm id="{61A8B240-34BF-4243-9BA9-2C7A5AC1C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5">
                                            <p:graphicEl>
                                              <a:dgm id="{1D0D51E0-84C8-4144-9581-740D64EB2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graphicEl>
                                              <a:dgm id="{1D0D51E0-84C8-4144-9581-740D64EB2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graphicEl>
                                              <a:dgm id="{1D0D51E0-84C8-4144-9581-740D64EB2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graphicEl>
                                              <a:dgm id="{1D0D51E0-84C8-4144-9581-740D64EB2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5">
                                            <p:graphicEl>
                                              <a:dgm id="{3FE3B2FE-9B74-45F2-A3B4-9480FDD85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dgm id="{3FE3B2FE-9B74-45F2-A3B4-9480FDD85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dgm id="{3FE3B2FE-9B74-45F2-A3B4-9480FDD85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graphicEl>
                                              <a:dgm id="{3FE3B2FE-9B74-45F2-A3B4-9480FDD85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5">
                                            <p:graphicEl>
                                              <a:dgm id="{56774A9E-3C25-4FAB-BB4C-2C9ED29DE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graphicEl>
                                              <a:dgm id="{56774A9E-3C25-4FAB-BB4C-2C9ED29DE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graphicEl>
                                              <a:dgm id="{56774A9E-3C25-4FAB-BB4C-2C9ED29DE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graphicEl>
                                              <a:dgm id="{56774A9E-3C25-4FAB-BB4C-2C9ED29DE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5">
                                            <p:graphicEl>
                                              <a:dgm id="{85AAE2E2-B4E6-4D29-841A-52B2B682A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graphicEl>
                                              <a:dgm id="{85AAE2E2-B4E6-4D29-841A-52B2B682A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graphicEl>
                                              <a:dgm id="{85AAE2E2-B4E6-4D29-841A-52B2B682A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graphicEl>
                                              <a:dgm id="{85AAE2E2-B4E6-4D29-841A-52B2B682A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5">
                                            <p:graphicEl>
                                              <a:dgm id="{1482C963-1C8F-406F-88F7-D6474496F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5">
                                            <p:graphicEl>
                                              <a:dgm id="{1482C963-1C8F-406F-88F7-D6474496F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5">
                                            <p:graphicEl>
                                              <a:dgm id="{1482C963-1C8F-406F-88F7-D6474496F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graphicEl>
                                              <a:dgm id="{1482C963-1C8F-406F-88F7-D6474496F3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5">
                                            <p:graphicEl>
                                              <a:dgm id="{D7D8B9A3-D3A6-45A3-8F92-D2A46B18E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graphicEl>
                                              <a:dgm id="{D7D8B9A3-D3A6-45A3-8F92-D2A46B18E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5">
                                            <p:graphicEl>
                                              <a:dgm id="{D7D8B9A3-D3A6-45A3-8F92-D2A46B18E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5">
                                            <p:graphicEl>
                                              <a:dgm id="{D7D8B9A3-D3A6-45A3-8F92-D2A46B18E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5">
                                            <p:graphicEl>
                                              <a:dgm id="{ADE387D3-5CA0-4B7D-B008-7B2CD609B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5">
                                            <p:graphicEl>
                                              <a:dgm id="{ADE387D3-5CA0-4B7D-B008-7B2CD609B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5">
                                            <p:graphicEl>
                                              <a:dgm id="{ADE387D3-5CA0-4B7D-B008-7B2CD609B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">
                                            <p:graphicEl>
                                              <a:dgm id="{ADE387D3-5CA0-4B7D-B008-7B2CD609B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5">
                                            <p:graphicEl>
                                              <a:dgm id="{CB5F1DD9-AA7C-4DFA-9DA8-6FB505911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5">
                                            <p:graphicEl>
                                              <a:dgm id="{CB5F1DD9-AA7C-4DFA-9DA8-6FB505911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5">
                                            <p:graphicEl>
                                              <a:dgm id="{CB5F1DD9-AA7C-4DFA-9DA8-6FB505911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5">
                                            <p:graphicEl>
                                              <a:dgm id="{CB5F1DD9-AA7C-4DFA-9DA8-6FB505911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1" dur="500" fill="hold"/>
                                        <p:tgtEl>
                                          <p:spTgt spid="5">
                                            <p:graphicEl>
                                              <a:dgm id="{151DAC27-0725-4D9E-A859-F1ED20E1C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5">
                                            <p:graphicEl>
                                              <a:dgm id="{151DAC27-0725-4D9E-A859-F1ED20E1C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5">
                                            <p:graphicEl>
                                              <a:dgm id="{151DAC27-0725-4D9E-A859-F1ED20E1C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5">
                                            <p:graphicEl>
                                              <a:dgm id="{151DAC27-0725-4D9E-A859-F1ED20E1C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49954435"/>
              </p:ext>
            </p:extLst>
          </p:nvPr>
        </p:nvGraphicFramePr>
        <p:xfrm>
          <a:off x="457200" y="274638"/>
          <a:ext cx="7467600" cy="77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02670918"/>
              </p:ext>
            </p:extLst>
          </p:nvPr>
        </p:nvGraphicFramePr>
        <p:xfrm>
          <a:off x="323528" y="1628800"/>
          <a:ext cx="828092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69146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4663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000" dirty="0">
                <a:cs typeface="Times New Roman" pitchFamily="18" charset="0"/>
              </a:rPr>
              <a:t>Dva cilja kritična za upravljanje ljutnjom 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91541526"/>
              </p:ext>
            </p:extLst>
          </p:nvPr>
        </p:nvGraphicFramePr>
        <p:xfrm>
          <a:off x="539552" y="4437112"/>
          <a:ext cx="763284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28441686"/>
              </p:ext>
            </p:extLst>
          </p:nvPr>
        </p:nvGraphicFramePr>
        <p:xfrm>
          <a:off x="539552" y="2276872"/>
          <a:ext cx="763284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3896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29735978"/>
              </p:ext>
            </p:extLst>
          </p:nvPr>
        </p:nvGraphicFramePr>
        <p:xfrm flipV="1">
          <a:off x="179512" y="1417638"/>
          <a:ext cx="8784976" cy="67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81811725"/>
              </p:ext>
            </p:extLst>
          </p:nvPr>
        </p:nvGraphicFramePr>
        <p:xfrm>
          <a:off x="107504" y="1484784"/>
          <a:ext cx="878497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59284273"/>
              </p:ext>
            </p:extLst>
          </p:nvPr>
        </p:nvGraphicFramePr>
        <p:xfrm>
          <a:off x="251520" y="188640"/>
          <a:ext cx="8568952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87381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6167382"/>
              </p:ext>
            </p:extLst>
          </p:nvPr>
        </p:nvGraphicFramePr>
        <p:xfrm>
          <a:off x="539552" y="260648"/>
          <a:ext cx="8363272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25945213"/>
              </p:ext>
            </p:extLst>
          </p:nvPr>
        </p:nvGraphicFramePr>
        <p:xfrm>
          <a:off x="395536" y="2564904"/>
          <a:ext cx="806489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4794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33523358"/>
              </p:ext>
            </p:extLst>
          </p:nvPr>
        </p:nvGraphicFramePr>
        <p:xfrm>
          <a:off x="539552" y="1412776"/>
          <a:ext cx="820891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014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14442577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24936" cy="48737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defRPr/>
            </a:pPr>
            <a:r>
              <a:rPr lang="hr-HR" dirty="0">
                <a:latin typeface="+mj-lt"/>
                <a:cs typeface="Times New Roman" pitchFamily="18" charset="0"/>
              </a:rPr>
              <a:t>ABCD Model (Albert Ellis, 1979.)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hr-HR" dirty="0">
              <a:latin typeface="+mj-lt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hr-HR" dirty="0">
                <a:latin typeface="+mj-lt"/>
                <a:cs typeface="Times New Roman" pitchFamily="18" charset="0"/>
              </a:rPr>
              <a:t>Ellisov pritup sastoji se od identifikacije iracionalnih vjerovanja i zamjenjivanja racionalnim i realističnijim </a:t>
            </a:r>
            <a:r>
              <a:rPr lang="hr-HR" dirty="0" smtClean="0">
                <a:latin typeface="+mj-lt"/>
                <a:cs typeface="Times New Roman" pitchFamily="18" charset="0"/>
              </a:rPr>
              <a:t>perspektivama</a:t>
            </a:r>
          </a:p>
          <a:p>
            <a:pPr marL="0" indent="0">
              <a:lnSpc>
                <a:spcPct val="150000"/>
              </a:lnSpc>
              <a:buNone/>
            </a:pPr>
            <a:endParaRPr lang="hr-HR" dirty="0" smtClean="0">
              <a:latin typeface="+mj-lt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hr-HR" dirty="0"/>
              <a:t>n</a:t>
            </a:r>
            <a:r>
              <a:rPr lang="hr-HR" dirty="0" smtClean="0"/>
              <a:t>pr.  </a:t>
            </a:r>
            <a:r>
              <a:rPr lang="hr-HR" dirty="0"/>
              <a:t>u</a:t>
            </a:r>
            <a:r>
              <a:rPr lang="hr-HR" dirty="0" smtClean="0"/>
              <a:t>mjesto govora </a:t>
            </a:r>
            <a:r>
              <a:rPr lang="hr-HR" dirty="0"/>
              <a:t>„sve je ovo užasno i strašno, sve je propalo“ </a:t>
            </a:r>
            <a:r>
              <a:rPr lang="hr-HR" dirty="0" smtClean="0"/>
              <a:t>možemo </a:t>
            </a:r>
            <a:r>
              <a:rPr lang="hr-HR" dirty="0"/>
              <a:t>reći „ovo je frustrirajuće, i naravno da sam zbog toga uzrujan, ali nije kraj svijeta, a ljutnja ionako neće ništa riješiti“.</a:t>
            </a:r>
            <a:endParaRPr lang="hr-HR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31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5454268"/>
              </p:ext>
            </p:extLst>
          </p:nvPr>
        </p:nvGraphicFramePr>
        <p:xfrm>
          <a:off x="107504" y="908720"/>
          <a:ext cx="885698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30741472"/>
              </p:ext>
            </p:extLst>
          </p:nvPr>
        </p:nvGraphicFramePr>
        <p:xfrm>
          <a:off x="395536" y="188640"/>
          <a:ext cx="8208912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3467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94924733"/>
              </p:ext>
            </p:extLst>
          </p:nvPr>
        </p:nvGraphicFramePr>
        <p:xfrm>
          <a:off x="457200" y="274638"/>
          <a:ext cx="8363272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 descr="C:\Users\Kristina\Desktop\Nova mapa\SKALA%20ASERTIVNOST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6796790" cy="384018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25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79521954"/>
              </p:ext>
            </p:extLst>
          </p:nvPr>
        </p:nvGraphicFramePr>
        <p:xfrm>
          <a:off x="251520" y="332656"/>
          <a:ext cx="698477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68292965"/>
              </p:ext>
            </p:extLst>
          </p:nvPr>
        </p:nvGraphicFramePr>
        <p:xfrm>
          <a:off x="827584" y="1700808"/>
          <a:ext cx="784887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614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23928772"/>
              </p:ext>
            </p:extLst>
          </p:nvPr>
        </p:nvGraphicFramePr>
        <p:xfrm>
          <a:off x="914400" y="274638"/>
          <a:ext cx="77724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83822"/>
              </p:ext>
            </p:extLst>
          </p:nvPr>
        </p:nvGraphicFramePr>
        <p:xfrm>
          <a:off x="457200" y="1556792"/>
          <a:ext cx="8075240" cy="4917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6203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41781670"/>
              </p:ext>
            </p:extLst>
          </p:nvPr>
        </p:nvGraphicFramePr>
        <p:xfrm>
          <a:off x="457200" y="274638"/>
          <a:ext cx="8291264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4589531"/>
              </p:ext>
            </p:extLst>
          </p:nvPr>
        </p:nvGraphicFramePr>
        <p:xfrm>
          <a:off x="971600" y="1988840"/>
          <a:ext cx="7643192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82696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08650267"/>
              </p:ext>
            </p:extLst>
          </p:nvPr>
        </p:nvGraphicFramePr>
        <p:xfrm>
          <a:off x="683568" y="476672"/>
          <a:ext cx="784887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08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228571"/>
              </p:ext>
            </p:extLst>
          </p:nvPr>
        </p:nvGraphicFramePr>
        <p:xfrm>
          <a:off x="467544" y="764704"/>
          <a:ext cx="813690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506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tx1"/>
                </a:solidFill>
              </a:rPr>
              <a:t>Zamjeranje</a:t>
            </a:r>
            <a:endParaRPr lang="hr-HR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dirty="0"/>
              <a:t>Prema istraživanjima osobe koje nisu spremne otpustiti ljutnju: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/>
              <a:t>Imaju povišeni krvni tlak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/>
              <a:t>Depresivnije su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/>
              <a:t>Imaju više zdravstvenih problema povezanih sa streosm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/>
              <a:t>Imaju učestalije bolesti srca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/>
              <a:t>Imaju smanjeno funkcioniranje imunološkog susatva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042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62624339"/>
              </p:ext>
            </p:extLst>
          </p:nvPr>
        </p:nvGraphicFramePr>
        <p:xfrm>
          <a:off x="539552" y="274638"/>
          <a:ext cx="828092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7920880" cy="514955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dirty="0" smtClean="0">
                <a:cs typeface="Times New Roman" pitchFamily="18" charset="0"/>
              </a:rPr>
              <a:t>1. Direktno </a:t>
            </a:r>
            <a:r>
              <a:rPr lang="hr-HR" dirty="0">
                <a:cs typeface="Times New Roman" pitchFamily="18" charset="0"/>
              </a:rPr>
              <a:t>konfrontiranje </a:t>
            </a:r>
            <a:r>
              <a:rPr lang="hr-HR" dirty="0" smtClean="0">
                <a:cs typeface="Times New Roman" pitchFamily="18" charset="0"/>
              </a:rPr>
              <a:t>s </a:t>
            </a:r>
            <a:r>
              <a:rPr lang="hr-HR" dirty="0">
                <a:cs typeface="Times New Roman" pitchFamily="18" charset="0"/>
              </a:rPr>
              <a:t>drugom </a:t>
            </a:r>
            <a:r>
              <a:rPr lang="hr-HR" dirty="0" smtClean="0">
                <a:cs typeface="Times New Roman" pitchFamily="18" charset="0"/>
              </a:rPr>
              <a:t>osobom</a:t>
            </a:r>
            <a:endParaRPr lang="hr-HR" dirty="0"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dirty="0" smtClean="0"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>
                <a:cs typeface="Times New Roman" pitchFamily="18" charset="0"/>
              </a:rPr>
              <a:t>2. Konfrontirajte </a:t>
            </a:r>
            <a:r>
              <a:rPr lang="hr-HR" dirty="0">
                <a:cs typeface="Times New Roman" pitchFamily="18" charset="0"/>
              </a:rPr>
              <a:t>s nedostupnim </a:t>
            </a:r>
            <a:r>
              <a:rPr lang="hr-HR" dirty="0" smtClean="0">
                <a:cs typeface="Times New Roman" pitchFamily="18" charset="0"/>
              </a:rPr>
              <a:t>drugim: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 smtClean="0">
                <a:cs typeface="Times New Roman" pitchFamily="18" charset="0"/>
              </a:rPr>
              <a:t>zapišite </a:t>
            </a:r>
            <a:r>
              <a:rPr lang="hr-HR" dirty="0">
                <a:cs typeface="Times New Roman" pitchFamily="18" charset="0"/>
              </a:rPr>
              <a:t>vaše </a:t>
            </a:r>
            <a:r>
              <a:rPr lang="hr-HR" dirty="0" smtClean="0">
                <a:cs typeface="Times New Roman" pitchFamily="18" charset="0"/>
              </a:rPr>
              <a:t>osjećaje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 smtClean="0">
                <a:cs typeface="Times New Roman" pitchFamily="18" charset="0"/>
              </a:rPr>
              <a:t>razgovarajte </a:t>
            </a:r>
            <a:r>
              <a:rPr lang="hr-HR" dirty="0">
                <a:cs typeface="Times New Roman" pitchFamily="18" charset="0"/>
              </a:rPr>
              <a:t>s nekim </a:t>
            </a:r>
            <a:r>
              <a:rPr lang="hr-HR" dirty="0" smtClean="0">
                <a:cs typeface="Times New Roman" pitchFamily="18" charset="0"/>
              </a:rPr>
              <a:t>tko ima empatije za to što osjećate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 smtClean="0">
                <a:cs typeface="Times New Roman" pitchFamily="18" charset="0"/>
              </a:rPr>
              <a:t>izrazite </a:t>
            </a:r>
            <a:r>
              <a:rPr lang="hr-HR" dirty="0">
                <a:cs typeface="Times New Roman" pitchFamily="18" charset="0"/>
              </a:rPr>
              <a:t>vlastite osjećaje </a:t>
            </a:r>
            <a:r>
              <a:rPr lang="hr-HR" dirty="0" smtClean="0">
                <a:cs typeface="Times New Roman" pitchFamily="18" charset="0"/>
              </a:rPr>
              <a:t>napismeno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hr-HR" dirty="0" smtClean="0">
                <a:cs typeface="Times New Roman" pitchFamily="18" charset="0"/>
              </a:rPr>
              <a:t>u mašti obavite susret </a:t>
            </a:r>
            <a:r>
              <a:rPr lang="hr-HR" dirty="0">
                <a:cs typeface="Times New Roman" pitchFamily="18" charset="0"/>
              </a:rPr>
              <a:t>s drugom </a:t>
            </a:r>
            <a:r>
              <a:rPr lang="hr-HR" dirty="0" smtClean="0">
                <a:cs typeface="Times New Roman" pitchFamily="18" charset="0"/>
              </a:rPr>
              <a:t>osobom</a:t>
            </a:r>
          </a:p>
          <a:p>
            <a:pPr marL="0" indent="0">
              <a:lnSpc>
                <a:spcPct val="150000"/>
              </a:lnSpc>
              <a:buNone/>
            </a:pPr>
            <a:endParaRPr lang="hr-HR" dirty="0"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16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3304989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55576" y="1772816"/>
            <a:ext cx="8064896" cy="47011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dirty="0" smtClean="0">
                <a:cs typeface="Times New Roman" pitchFamily="18" charset="0"/>
              </a:rPr>
              <a:t>Jednostavno </a:t>
            </a:r>
            <a:r>
              <a:rPr lang="hr-HR" dirty="0">
                <a:cs typeface="Times New Roman" pitchFamily="18" charset="0"/>
              </a:rPr>
              <a:t>niste dovoljno vježbali </a:t>
            </a:r>
          </a:p>
          <a:p>
            <a:pPr>
              <a:lnSpc>
                <a:spcPct val="150000"/>
              </a:lnSpc>
            </a:pPr>
            <a:r>
              <a:rPr lang="hr-HR" dirty="0">
                <a:cs typeface="Times New Roman" pitchFamily="18" charset="0"/>
              </a:rPr>
              <a:t>Stare navike teško umiru, a stres ih </a:t>
            </a:r>
            <a:r>
              <a:rPr lang="hr-HR" dirty="0" smtClean="0">
                <a:cs typeface="Times New Roman" pitchFamily="18" charset="0"/>
              </a:rPr>
              <a:t>oživljava</a:t>
            </a:r>
          </a:p>
          <a:p>
            <a:pPr>
              <a:lnSpc>
                <a:spcPct val="150000"/>
              </a:lnSpc>
            </a:pPr>
            <a:r>
              <a:rPr lang="hr-HR" dirty="0" smtClean="0">
                <a:cs typeface="Times New Roman" pitchFamily="18" charset="0"/>
              </a:rPr>
              <a:t>Prekontrolirajte svojih 5 „S-ova”</a:t>
            </a:r>
            <a:endParaRPr lang="hr-HR" dirty="0"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hr-HR" dirty="0">
                <a:cs typeface="Times New Roman" pitchFamily="18" charset="0"/>
              </a:rPr>
              <a:t>Istražimo ponovno </a:t>
            </a:r>
            <a:r>
              <a:rPr lang="hr-HR" dirty="0" smtClean="0">
                <a:cs typeface="Times New Roman" pitchFamily="18" charset="0"/>
              </a:rPr>
              <a:t>očekivanja</a:t>
            </a:r>
            <a:endParaRPr lang="hr-HR" dirty="0"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hr-HR" dirty="0">
                <a:cs typeface="Times New Roman" pitchFamily="18" charset="0"/>
              </a:rPr>
              <a:t> </a:t>
            </a:r>
            <a:r>
              <a:rPr lang="hr-HR" dirty="0" smtClean="0">
                <a:cs typeface="Times New Roman" pitchFamily="18" charset="0"/>
              </a:rPr>
              <a:t>Zamjeranje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057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67415507"/>
              </p:ext>
            </p:extLst>
          </p:nvPr>
        </p:nvGraphicFramePr>
        <p:xfrm>
          <a:off x="1835696" y="548680"/>
          <a:ext cx="2520280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91264" cy="42690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latin typeface="+mj-lt"/>
                <a:cs typeface="Times New Roman" pitchFamily="18" charset="0"/>
              </a:rPr>
              <a:t>O</a:t>
            </a:r>
            <a:r>
              <a:rPr lang="hr-HR" dirty="0" smtClean="0">
                <a:latin typeface="+mj-lt"/>
                <a:cs typeface="Times New Roman" pitchFamily="18" charset="0"/>
              </a:rPr>
              <a:t>sjećaj ili emocija </a:t>
            </a:r>
            <a:r>
              <a:rPr lang="hr-HR" dirty="0">
                <a:latin typeface="+mj-lt"/>
                <a:cs typeface="Times New Roman" pitchFamily="18" charset="0"/>
              </a:rPr>
              <a:t>koja se kreće od blage iritacije do </a:t>
            </a:r>
            <a:r>
              <a:rPr lang="hr-HR" dirty="0" smtClean="0">
                <a:latin typeface="+mj-lt"/>
                <a:cs typeface="Times New Roman" pitchFamily="18" charset="0"/>
              </a:rPr>
              <a:t>bijesa</a:t>
            </a:r>
          </a:p>
          <a:p>
            <a:pPr>
              <a:lnSpc>
                <a:spcPct val="150000"/>
              </a:lnSpc>
            </a:pPr>
            <a:r>
              <a:rPr lang="hr-HR" dirty="0" smtClean="0">
                <a:latin typeface="+mj-lt"/>
                <a:cs typeface="Times New Roman" pitchFamily="18" charset="0"/>
              </a:rPr>
              <a:t>Prirodni odgovor  </a:t>
            </a:r>
          </a:p>
          <a:p>
            <a:pPr>
              <a:lnSpc>
                <a:spcPct val="150000"/>
              </a:lnSpc>
            </a:pPr>
            <a:r>
              <a:rPr lang="hr-HR" dirty="0">
                <a:latin typeface="+mj-lt"/>
                <a:cs typeface="Times New Roman" pitchFamily="18" charset="0"/>
              </a:rPr>
              <a:t>N</a:t>
            </a:r>
            <a:r>
              <a:rPr lang="hr-HR" dirty="0" smtClean="0">
                <a:latin typeface="+mj-lt"/>
                <a:cs typeface="Times New Roman" pitchFamily="18" charset="0"/>
              </a:rPr>
              <a:t>aučena reakcija, poznata </a:t>
            </a:r>
            <a:r>
              <a:rPr lang="hr-HR" dirty="0">
                <a:latin typeface="+mj-lt"/>
                <a:cs typeface="Times New Roman" pitchFamily="18" charset="0"/>
              </a:rPr>
              <a:t>i predvidiva </a:t>
            </a:r>
            <a:endParaRPr lang="hr-HR" dirty="0" smtClean="0">
              <a:latin typeface="+mj-lt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hr-HR" dirty="0">
                <a:latin typeface="+mj-lt"/>
                <a:cs typeface="Times New Roman" pitchFamily="18" charset="0"/>
              </a:rPr>
              <a:t>K</a:t>
            </a:r>
            <a:r>
              <a:rPr lang="hr-HR" dirty="0" smtClean="0">
                <a:latin typeface="+mj-lt"/>
                <a:cs typeface="Times New Roman" pitchFamily="18" charset="0"/>
              </a:rPr>
              <a:t>ada naše želje, ciljevi i očekivanja nisu </a:t>
            </a:r>
            <a:r>
              <a:rPr lang="hr-HR" dirty="0" smtClean="0">
                <a:latin typeface="+mj-lt"/>
                <a:cs typeface="Times New Roman" pitchFamily="18" charset="0"/>
              </a:rPr>
              <a:t>ostvarena</a:t>
            </a:r>
          </a:p>
          <a:p>
            <a:pPr>
              <a:lnSpc>
                <a:spcPct val="150000"/>
              </a:lnSpc>
            </a:pPr>
            <a:r>
              <a:rPr lang="hr-HR" dirty="0" smtClean="0">
                <a:latin typeface="+mj-lt"/>
                <a:cs typeface="Times New Roman" pitchFamily="18" charset="0"/>
              </a:rPr>
              <a:t>Netko je prekršio naša pravila</a:t>
            </a:r>
            <a:endParaRPr lang="hr-HR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9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16997723"/>
              </p:ext>
            </p:extLst>
          </p:nvPr>
        </p:nvGraphicFramePr>
        <p:xfrm>
          <a:off x="1331640" y="332656"/>
          <a:ext cx="6512511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90549718"/>
              </p:ext>
            </p:extLst>
          </p:nvPr>
        </p:nvGraphicFramePr>
        <p:xfrm>
          <a:off x="1187624" y="1988840"/>
          <a:ext cx="72008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3299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0744531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2796888"/>
              </p:ext>
            </p:extLst>
          </p:nvPr>
        </p:nvGraphicFramePr>
        <p:xfrm>
          <a:off x="323528" y="1772816"/>
          <a:ext cx="84249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6794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graphicEl>
                                              <a:dgm id="{2D195EC4-CC93-434C-86CE-BD029C96A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2D195EC4-CC93-434C-86CE-BD029C96A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2D195EC4-CC93-434C-86CE-BD029C96A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graphicEl>
                                              <a:dgm id="{2D195EC4-CC93-434C-86CE-BD029C96A8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878F7058-A2A1-4C84-80EC-46A8A8A7D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878F7058-A2A1-4C84-80EC-46A8A8A7D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878F7058-A2A1-4C84-80EC-46A8A8A7D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878F7058-A2A1-4C84-80EC-46A8A8A7D7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BD76F9EA-C5A5-4C4B-9348-EE7A5C7EF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BD76F9EA-C5A5-4C4B-9348-EE7A5C7EF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BD76F9EA-C5A5-4C4B-9348-EE7A5C7EF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BD76F9EA-C5A5-4C4B-9348-EE7A5C7EF5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6B30E803-8BB6-4A11-9EAA-8F6C91F9B0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6B30E803-8BB6-4A11-9EAA-8F6C91F9B0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6B30E803-8BB6-4A11-9EAA-8F6C91F9B0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6B30E803-8BB6-4A11-9EAA-8F6C91F9B0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0FE6E416-3E71-4CDB-82B2-3FCFA231B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0FE6E416-3E71-4CDB-82B2-3FCFA231B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graphicEl>
                                              <a:dgm id="{0FE6E416-3E71-4CDB-82B2-3FCFA231B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graphicEl>
                                              <a:dgm id="{0FE6E416-3E71-4CDB-82B2-3FCFA231B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4236393A-6EEB-471A-8E51-4927ADA39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4236393A-6EEB-471A-8E51-4927ADA39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4236393A-6EEB-471A-8E51-4927ADA39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graphicEl>
                                              <a:dgm id="{4236393A-6EEB-471A-8E51-4927ADA39B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6">
                                            <p:graphicEl>
                                              <a:dgm id="{74FF4BE4-D64B-4369-B75E-2DF81D93F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74FF4BE4-D64B-4369-B75E-2DF81D93F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74FF4BE4-D64B-4369-B75E-2DF81D93F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74FF4BE4-D64B-4369-B75E-2DF81D93F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5D79988F-530C-409B-9A84-8ACA3DA54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5D79988F-530C-409B-9A84-8ACA3DA54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dgm id="{5D79988F-530C-409B-9A84-8ACA3DA54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5D79988F-530C-409B-9A84-8ACA3DA54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6">
                                            <p:graphicEl>
                                              <a:dgm id="{EE37B6D8-36B2-49DE-ADDF-8F577E4390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6">
                                            <p:graphicEl>
                                              <a:dgm id="{EE37B6D8-36B2-49DE-ADDF-8F577E4390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graphicEl>
                                              <a:dgm id="{EE37B6D8-36B2-49DE-ADDF-8F577E4390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graphicEl>
                                              <a:dgm id="{EE37B6D8-36B2-49DE-ADDF-8F577E4390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98187450"/>
              </p:ext>
            </p:extLst>
          </p:nvPr>
        </p:nvGraphicFramePr>
        <p:xfrm>
          <a:off x="457200" y="274638"/>
          <a:ext cx="8147248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50079833"/>
              </p:ext>
            </p:extLst>
          </p:nvPr>
        </p:nvGraphicFramePr>
        <p:xfrm>
          <a:off x="1979712" y="1556792"/>
          <a:ext cx="684076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0293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graphicEl>
                                              <a:dgm id="{9D8E7D9D-626F-4425-A181-79AD64F1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9D8E7D9D-626F-4425-A181-79AD64F1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9D8E7D9D-626F-4425-A181-79AD64F1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graphicEl>
                                              <a:dgm id="{9D8E7D9D-626F-4425-A181-79AD64F1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890C3AEE-8BCE-434D-BFF8-A15D2A8125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890C3AEE-8BCE-434D-BFF8-A15D2A8125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890C3AEE-8BCE-434D-BFF8-A15D2A8125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890C3AEE-8BCE-434D-BFF8-A15D2A8125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17650A45-9AE6-49D0-A4FE-9A164FBD9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17650A45-9AE6-49D0-A4FE-9A164FBD9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17650A45-9AE6-49D0-A4FE-9A164FBD9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17650A45-9AE6-49D0-A4FE-9A164FBD9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0667F1E6-D09D-4A6F-948B-0B3C1E9A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667F1E6-D09D-4A6F-948B-0B3C1E9A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0667F1E6-D09D-4A6F-948B-0B3C1E9A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0667F1E6-D09D-4A6F-948B-0B3C1E9A9A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25DB6A4C-7DED-4BC2-95CD-583A65594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25DB6A4C-7DED-4BC2-95CD-583A65594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25DB6A4C-7DED-4BC2-95CD-583A65594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25DB6A4C-7DED-4BC2-95CD-583A65594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43C8D5BC-3529-4CDC-BF3D-110EA07AC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43C8D5BC-3529-4CDC-BF3D-110EA07AC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43C8D5BC-3529-4CDC-BF3D-110EA07AC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43C8D5BC-3529-4CDC-BF3D-110EA07AC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F0E34B49-703B-4DD9-9C58-14522F5B5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F0E34B49-703B-4DD9-9C58-14522F5B5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F0E34B49-703B-4DD9-9C58-14522F5B5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F0E34B49-703B-4DD9-9C58-14522F5B5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D27A4E65-A0DC-4EB5-8D4C-734318980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D27A4E65-A0DC-4EB5-8D4C-734318980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27A4E65-A0DC-4EB5-8D4C-734318980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D27A4E65-A0DC-4EB5-8D4C-734318980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AB8ED781-EDE4-4E43-AB94-61D3D8A7F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AB8ED781-EDE4-4E43-AB94-61D3D8A7F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AB8ED781-EDE4-4E43-AB94-61D3D8A7F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AB8ED781-EDE4-4E43-AB94-61D3D8A7F7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423C7F39-73DD-4116-A11D-5725AB43C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423C7F39-73DD-4116-A11D-5725AB43C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423C7F39-73DD-4116-A11D-5725AB43C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423C7F39-73DD-4116-A11D-5725AB43C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6C9EB322-AB8C-428D-A795-20B4652FE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6C9EB322-AB8C-428D-A795-20B4652FE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6C9EB322-AB8C-428D-A795-20B4652FE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graphicEl>
                                              <a:dgm id="{6C9EB322-AB8C-428D-A795-20B4652FEC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7F426EFC-F46C-40F8-969B-0557259D7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7F426EFC-F46C-40F8-969B-0557259D7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7F426EFC-F46C-40F8-969B-0557259D7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7F426EFC-F46C-40F8-969B-0557259D73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4">
                                            <p:graphicEl>
                                              <a:dgm id="{7C4273AB-76D0-44C5-9263-E4568479C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7C4273AB-76D0-44C5-9263-E4568479C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7C4273AB-76D0-44C5-9263-E4568479C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7C4273AB-76D0-44C5-9263-E4568479C9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4">
                                            <p:graphicEl>
                                              <a:dgm id="{A7582FBF-797F-4005-8D27-293DD2CF0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A7582FBF-797F-4005-8D27-293DD2CF0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A7582FBF-797F-4005-8D27-293DD2CF0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dgm id="{A7582FBF-797F-4005-8D27-293DD2CF0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95411025"/>
              </p:ext>
            </p:extLst>
          </p:nvPr>
        </p:nvGraphicFramePr>
        <p:xfrm>
          <a:off x="467544" y="1916832"/>
          <a:ext cx="820891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60795931"/>
              </p:ext>
            </p:extLst>
          </p:nvPr>
        </p:nvGraphicFramePr>
        <p:xfrm>
          <a:off x="611560" y="476672"/>
          <a:ext cx="828092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5120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graphicEl>
                                              <a:dgm id="{4A775DF5-9790-40AB-BAA6-6CB533B03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4A775DF5-9790-40AB-BAA6-6CB533B03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4A775DF5-9790-40AB-BAA6-6CB533B03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graphicEl>
                                              <a:dgm id="{4A775DF5-9790-40AB-BAA6-6CB533B039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66ACFB2F-3721-46ED-B56F-E0C67573E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66ACFB2F-3721-46ED-B56F-E0C67573E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66ACFB2F-3721-46ED-B56F-E0C67573E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dgm id="{66ACFB2F-3721-46ED-B56F-E0C67573E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15B42B36-12CD-4323-B278-36C15BC8C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15B42B36-12CD-4323-B278-36C15BC8C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15B42B36-12CD-4323-B278-36C15BC8C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15B42B36-12CD-4323-B278-36C15BC8C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28A6536E-A585-4CEB-A792-1FB194939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28A6536E-A585-4CEB-A792-1FB194939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28A6536E-A585-4CEB-A792-1FB194939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28A6536E-A585-4CEB-A792-1FB194939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49286AAB-2812-4707-A054-2C4273A25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49286AAB-2812-4707-A054-2C4273A25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graphicEl>
                                              <a:dgm id="{49286AAB-2812-4707-A054-2C4273A25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graphicEl>
                                              <a:dgm id="{49286AAB-2812-4707-A054-2C4273A25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DC0C53BA-0A6B-4793-81A8-25DC4FCCA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DC0C53BA-0A6B-4793-81A8-25DC4FCCA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DC0C53BA-0A6B-4793-81A8-25DC4FCCA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graphicEl>
                                              <a:dgm id="{DC0C53BA-0A6B-4793-81A8-25DC4FCCA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6">
                                            <p:graphicEl>
                                              <a:dgm id="{22A9ED98-B6E5-4DBD-AEF1-77A177C63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dgm id="{22A9ED98-B6E5-4DBD-AEF1-77A177C63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dgm id="{22A9ED98-B6E5-4DBD-AEF1-77A177C63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22A9ED98-B6E5-4DBD-AEF1-77A177C63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77C19565-DF2C-4B9B-83E7-5777698E6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77C19565-DF2C-4B9B-83E7-5777698E6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dgm id="{77C19565-DF2C-4B9B-83E7-5777698E6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dgm id="{77C19565-DF2C-4B9B-83E7-5777698E67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97710074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0945734"/>
              </p:ext>
            </p:extLst>
          </p:nvPr>
        </p:nvGraphicFramePr>
        <p:xfrm>
          <a:off x="683568" y="1340768"/>
          <a:ext cx="82089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4704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graphicEl>
                                              <a:dgm id="{A608DEBC-176C-4C20-8677-3E75AAB48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A608DEBC-176C-4C20-8677-3E75AAB48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A608DEBC-176C-4C20-8677-3E75AAB48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graphicEl>
                                              <a:dgm id="{A608DEBC-176C-4C20-8677-3E75AAB48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79728076-7004-4A36-8A84-4D5F915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79728076-7004-4A36-8A84-4D5F915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9728076-7004-4A36-8A84-4D5F915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9728076-7004-4A36-8A84-4D5F915FB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8CD5DAAB-D3F8-4589-A7F4-F2AFCE839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CD5DAAB-D3F8-4589-A7F4-F2AFCE839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8CD5DAAB-D3F8-4589-A7F4-F2AFCE839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8CD5DAAB-D3F8-4589-A7F4-F2AFCE839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0449EED0-CE69-4DFB-9827-829F83496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449EED0-CE69-4DFB-9827-829F83496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0449EED0-CE69-4DFB-9827-829F83496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0449EED0-CE69-4DFB-9827-829F83496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71BC29E-67C4-4D1D-AFA1-3FF0E85F2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B71BC29E-67C4-4D1D-AFA1-3FF0E85F2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B71BC29E-67C4-4D1D-AFA1-3FF0E85F2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B71BC29E-67C4-4D1D-AFA1-3FF0E85F2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88F716CF-91C9-4FC5-8533-DEB8FC29F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88F716CF-91C9-4FC5-8533-DEB8FC29F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88F716CF-91C9-4FC5-8533-DEB8FC29F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88F716CF-91C9-4FC5-8533-DEB8FC29F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A3E88E36-C0AA-4D07-8B24-DB6CFDF842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3E88E36-C0AA-4D07-8B24-DB6CFDF842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3E88E36-C0AA-4D07-8B24-DB6CFDF842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A3E88E36-C0AA-4D07-8B24-DB6CFDF842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04937722-5C75-4E44-884D-7FCE59D6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04937722-5C75-4E44-884D-7FCE59D6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04937722-5C75-4E44-884D-7FCE59D6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04937722-5C75-4E44-884D-7FCE59D65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C7F33232-7472-48E1-ABE6-BAEFDEFEE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C7F33232-7472-48E1-ABE6-BAEFDEFEE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C7F33232-7472-48E1-ABE6-BAEFDEFEE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C7F33232-7472-48E1-ABE6-BAEFDEFEE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79077CC3-FF88-4CEF-87D4-618D6B038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79077CC3-FF88-4CEF-87D4-618D6B038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79077CC3-FF88-4CEF-87D4-618D6B038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79077CC3-FF88-4CEF-87D4-618D6B038C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535027"/>
              </p:ext>
            </p:extLst>
          </p:nvPr>
        </p:nvGraphicFramePr>
        <p:xfrm>
          <a:off x="1043608" y="274638"/>
          <a:ext cx="7643192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8075240" cy="41029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dirty="0"/>
              <a:t>Kada je osjećaj ljutnje preintenzivan</a:t>
            </a:r>
          </a:p>
          <a:p>
            <a:pPr>
              <a:lnSpc>
                <a:spcPct val="150000"/>
              </a:lnSpc>
            </a:pP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Kada se preučestalo javlja</a:t>
            </a:r>
          </a:p>
          <a:p>
            <a:pPr>
              <a:lnSpc>
                <a:spcPct val="150000"/>
              </a:lnSpc>
            </a:pP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Kada se neprikladno </a:t>
            </a:r>
            <a:r>
              <a:rPr lang="hr-HR" dirty="0" smtClean="0"/>
              <a:t>izražava</a:t>
            </a:r>
          </a:p>
          <a:p>
            <a:pPr marL="0" indent="0">
              <a:lnSpc>
                <a:spcPct val="150000"/>
              </a:lnSpc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671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2485</TotalTime>
  <Words>592</Words>
  <Application>Microsoft Office PowerPoint</Application>
  <PresentationFormat>On-screen Show (4:3)</PresentationFormat>
  <Paragraphs>152</Paragraphs>
  <Slides>25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Upravljanje ljutnjom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Zamjeranje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Upravljanje ljutnjom</dc:title>
  <dc:creator>Kristina</dc:creator>
  <cp:lastModifiedBy>Kristina</cp:lastModifiedBy>
  <cp:revision>222</cp:revision>
  <dcterms:created xsi:type="dcterms:W3CDTF">2018-03-16T21:06:59Z</dcterms:created>
  <dcterms:modified xsi:type="dcterms:W3CDTF">2018-03-22T09:00:36Z</dcterms:modified>
</cp:coreProperties>
</file>